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dec8391a074f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42b47a56a9481d"/>
  </p:sldMasterIdLst>
  <p:sldIdLst>
    <p:sldId xmlns:r="http://schemas.openxmlformats.org/officeDocument/2006/relationships" id="256" r:id="Rd3c4150dc8f549d0"/>
    <p:sldId xmlns:r="http://schemas.openxmlformats.org/officeDocument/2006/relationships" id="257" r:id="R7484b97e94624423"/>
    <p:sldId xmlns:r="http://schemas.openxmlformats.org/officeDocument/2006/relationships" id="258" r:id="Rbdd27adebcea4074"/>
    <p:sldId xmlns:r="http://schemas.openxmlformats.org/officeDocument/2006/relationships" id="259" r:id="R07af3150c1974df9"/>
    <p:sldId xmlns:r="http://schemas.openxmlformats.org/officeDocument/2006/relationships" id="260" r:id="Rd4fa0d672a5a4102"/>
    <p:sldId xmlns:r="http://schemas.openxmlformats.org/officeDocument/2006/relationships" id="261" r:id="Rf6d348c6d95548d6"/>
    <p:sldId xmlns:r="http://schemas.openxmlformats.org/officeDocument/2006/relationships" id="262" r:id="R63bd9fa9ba3043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2b47a56a9481d" /><Relationship Type="http://schemas.openxmlformats.org/officeDocument/2006/relationships/slide" Target="/ppt/slides/slide1.xml" Id="Rd3c4150dc8f549d0" /><Relationship Type="http://schemas.openxmlformats.org/officeDocument/2006/relationships/slide" Target="/ppt/slides/slide2.xml" Id="R7484b97e94624423" /><Relationship Type="http://schemas.openxmlformats.org/officeDocument/2006/relationships/slide" Target="/ppt/slides/slide3.xml" Id="Rbdd27adebcea4074" /><Relationship Type="http://schemas.openxmlformats.org/officeDocument/2006/relationships/slide" Target="/ppt/slides/slide4.xml" Id="R07af3150c1974df9" /><Relationship Type="http://schemas.openxmlformats.org/officeDocument/2006/relationships/slide" Target="/ppt/slides/slide5.xml" Id="Rd4fa0d672a5a4102" /><Relationship Type="http://schemas.openxmlformats.org/officeDocument/2006/relationships/slide" Target="/ppt/slides/slide6.xml" Id="Rf6d348c6d95548d6" /><Relationship Type="http://schemas.openxmlformats.org/officeDocument/2006/relationships/slide" Target="/ppt/slides/slide7.xml" Id="R63bd9fa9ba3043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441a99f0d42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304fea110494b" /><Relationship Type="http://schemas.openxmlformats.org/officeDocument/2006/relationships/theme" Target="/ppt/slideMasters/theme/theme1.xml" Id="R6ce3f0b3ce9d4e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4304fea11049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91ae48a5a40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c06394fc14a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5af9366af43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b16e7b6554d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9f51272e24b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b5176e99443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b9111fa584e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REVISJONSKONTOR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23 481 967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5 285 965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4 064 027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10 266 444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19 174 993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MADSEN  –  77,0 %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 JULIUSSEN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RAUF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24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rune@mossrevisjon.no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992 227 249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