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b1c0f47e7042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168116b69345b5"/>
  </p:sldMasterIdLst>
  <p:sldIdLst>
    <p:sldId xmlns:r="http://schemas.openxmlformats.org/officeDocument/2006/relationships" id="256" r:id="Rea7904d4584e4b33"/>
    <p:sldId xmlns:r="http://schemas.openxmlformats.org/officeDocument/2006/relationships" id="257" r:id="Rf7f91c1e0e10452c"/>
    <p:sldId xmlns:r="http://schemas.openxmlformats.org/officeDocument/2006/relationships" id="258" r:id="Radb753b83c114beb"/>
    <p:sldId xmlns:r="http://schemas.openxmlformats.org/officeDocument/2006/relationships" id="259" r:id="R7c3a7942de0c439c"/>
    <p:sldId xmlns:r="http://schemas.openxmlformats.org/officeDocument/2006/relationships" id="260" r:id="R1a08962ed9f34d5b"/>
    <p:sldId xmlns:r="http://schemas.openxmlformats.org/officeDocument/2006/relationships" id="261" r:id="Red70c671fd334bd7"/>
    <p:sldId xmlns:r="http://schemas.openxmlformats.org/officeDocument/2006/relationships" id="262" r:id="R57b1f5eeb6d04c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68116b69345b5" /><Relationship Type="http://schemas.openxmlformats.org/officeDocument/2006/relationships/slide" Target="/ppt/slides/slide1.xml" Id="Rea7904d4584e4b33" /><Relationship Type="http://schemas.openxmlformats.org/officeDocument/2006/relationships/slide" Target="/ppt/slides/slide2.xml" Id="Rf7f91c1e0e10452c" /><Relationship Type="http://schemas.openxmlformats.org/officeDocument/2006/relationships/slide" Target="/ppt/slides/slide3.xml" Id="Radb753b83c114beb" /><Relationship Type="http://schemas.openxmlformats.org/officeDocument/2006/relationships/slide" Target="/ppt/slides/slide4.xml" Id="R7c3a7942de0c439c" /><Relationship Type="http://schemas.openxmlformats.org/officeDocument/2006/relationships/slide" Target="/ppt/slides/slide5.xml" Id="R1a08962ed9f34d5b" /><Relationship Type="http://schemas.openxmlformats.org/officeDocument/2006/relationships/slide" Target="/ppt/slides/slide6.xml" Id="Red70c671fd334bd7" /><Relationship Type="http://schemas.openxmlformats.org/officeDocument/2006/relationships/slide" Target="/ppt/slides/slide7.xml" Id="R57b1f5eeb6d04c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99fcfccb143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98fa990e94da0" /><Relationship Type="http://schemas.openxmlformats.org/officeDocument/2006/relationships/theme" Target="/ppt/slideMasters/theme/theme1.xml" Id="R55fc197dfaec4e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d98fa990e94d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9f791f7df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a893b5bf34e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f1505d2f54e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d35bee3a04a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3276544f44b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de7149ecc47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7c80810404a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ROBERT LER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LER REVISJON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1 746 570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321 367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310 950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2 388 333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2 780 948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Landstads gate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992 322 241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LER REVISJON AS</a:t>
            </a:r>
          </a:p>
        </p:txBody>
      </p:sp>
    </p:spTree>
  </p:cSld>
  <p:clrMapOvr>
    <a:masterClrMapping xmlns:a="http://schemas.openxmlformats.org/drawingml/2006/main"/>
  </p:clrMapOvr>
</p:sld>
</file>