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f7c427021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4f5756870145cb"/>
  </p:sldMasterIdLst>
  <p:sldIdLst>
    <p:sldId xmlns:r="http://schemas.openxmlformats.org/officeDocument/2006/relationships" id="256" r:id="Rd64bdab9b7bc491d"/>
    <p:sldId xmlns:r="http://schemas.openxmlformats.org/officeDocument/2006/relationships" id="257" r:id="Rb49216553a3f4c05"/>
    <p:sldId xmlns:r="http://schemas.openxmlformats.org/officeDocument/2006/relationships" id="258" r:id="Rb9b070ca3b1e4ccf"/>
    <p:sldId xmlns:r="http://schemas.openxmlformats.org/officeDocument/2006/relationships" id="259" r:id="R93e402e2a7b243f9"/>
    <p:sldId xmlns:r="http://schemas.openxmlformats.org/officeDocument/2006/relationships" id="260" r:id="R749e761abcfe440d"/>
    <p:sldId xmlns:r="http://schemas.openxmlformats.org/officeDocument/2006/relationships" id="261" r:id="Re657c32cbcb0449f"/>
    <p:sldId xmlns:r="http://schemas.openxmlformats.org/officeDocument/2006/relationships" id="262" r:id="R328380d3bbb0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f5756870145cb" /><Relationship Type="http://schemas.openxmlformats.org/officeDocument/2006/relationships/slide" Target="/ppt/slides/slide1.xml" Id="Rd64bdab9b7bc491d" /><Relationship Type="http://schemas.openxmlformats.org/officeDocument/2006/relationships/slide" Target="/ppt/slides/slide2.xml" Id="Rb49216553a3f4c05" /><Relationship Type="http://schemas.openxmlformats.org/officeDocument/2006/relationships/slide" Target="/ppt/slides/slide3.xml" Id="Rb9b070ca3b1e4ccf" /><Relationship Type="http://schemas.openxmlformats.org/officeDocument/2006/relationships/slide" Target="/ppt/slides/slide4.xml" Id="R93e402e2a7b243f9" /><Relationship Type="http://schemas.openxmlformats.org/officeDocument/2006/relationships/slide" Target="/ppt/slides/slide5.xml" Id="R749e761abcfe440d" /><Relationship Type="http://schemas.openxmlformats.org/officeDocument/2006/relationships/slide" Target="/ppt/slides/slide6.xml" Id="Re657c32cbcb0449f" /><Relationship Type="http://schemas.openxmlformats.org/officeDocument/2006/relationships/slide" Target="/ppt/slides/slide7.xml" Id="R328380d3bbb0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2dcef9647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6abad83334521" /><Relationship Type="http://schemas.openxmlformats.org/officeDocument/2006/relationships/theme" Target="/ppt/slideMasters/theme/theme1.xml" Id="R8e063d61686246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6abad8333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4d3bc5043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b79d9dc90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8ccfc72a9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b1d0c4fad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869118fba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329f2ae524b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54faa5a06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JOMAR GRØTAN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JOMAR GRØTAN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JOMAR GRØTAN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JOMAR GRØTAN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JOMAR GRØTAN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JOMAR GRØTAN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4 514 233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22 326 184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JOMAR GRØTAN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JOMAR GRØTAN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JOMAR GRØTAN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992 366 036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JOMAR GRØTAN AS</a:t>
            </a:r>
          </a:p>
        </p:txBody>
      </p:sp>
    </p:spTree>
  </p:cSld>
  <p:clrMapOvr>
    <a:masterClrMapping xmlns:a="http://schemas.openxmlformats.org/drawingml/2006/main"/>
  </p:clrMapOvr>
</p:sld>
</file>