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872e81e39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5c3a109bc44ef"/>
  </p:sldMasterIdLst>
  <p:sldIdLst>
    <p:sldId xmlns:r="http://schemas.openxmlformats.org/officeDocument/2006/relationships" id="256" r:id="Rc380736794c045ac"/>
    <p:sldId xmlns:r="http://schemas.openxmlformats.org/officeDocument/2006/relationships" id="257" r:id="R50a9d99dfb6b4b52"/>
    <p:sldId xmlns:r="http://schemas.openxmlformats.org/officeDocument/2006/relationships" id="258" r:id="R2bf8a94eb9d54a5e"/>
    <p:sldId xmlns:r="http://schemas.openxmlformats.org/officeDocument/2006/relationships" id="259" r:id="R9cfecac0b0b64f79"/>
    <p:sldId xmlns:r="http://schemas.openxmlformats.org/officeDocument/2006/relationships" id="260" r:id="Rbb0b95da6a034eca"/>
    <p:sldId xmlns:r="http://schemas.openxmlformats.org/officeDocument/2006/relationships" id="261" r:id="Rab429f39d3384aac"/>
    <p:sldId xmlns:r="http://schemas.openxmlformats.org/officeDocument/2006/relationships" id="262" r:id="R15863a931677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5c3a109bc44ef" /><Relationship Type="http://schemas.openxmlformats.org/officeDocument/2006/relationships/slide" Target="/ppt/slides/slide1.xml" Id="Rc380736794c045ac" /><Relationship Type="http://schemas.openxmlformats.org/officeDocument/2006/relationships/slide" Target="/ppt/slides/slide2.xml" Id="R50a9d99dfb6b4b52" /><Relationship Type="http://schemas.openxmlformats.org/officeDocument/2006/relationships/slide" Target="/ppt/slides/slide3.xml" Id="R2bf8a94eb9d54a5e" /><Relationship Type="http://schemas.openxmlformats.org/officeDocument/2006/relationships/slide" Target="/ppt/slides/slide4.xml" Id="R9cfecac0b0b64f79" /><Relationship Type="http://schemas.openxmlformats.org/officeDocument/2006/relationships/slide" Target="/ppt/slides/slide5.xml" Id="Rbb0b95da6a034eca" /><Relationship Type="http://schemas.openxmlformats.org/officeDocument/2006/relationships/slide" Target="/ppt/slides/slide6.xml" Id="Rab429f39d3384aac" /><Relationship Type="http://schemas.openxmlformats.org/officeDocument/2006/relationships/slide" Target="/ppt/slides/slide7.xml" Id="R15863a931677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64b1ebf48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52652fb2c40c2" /><Relationship Type="http://schemas.openxmlformats.org/officeDocument/2006/relationships/theme" Target="/ppt/slideMasters/theme/theme1.xml" Id="Rda4573e86ad7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52652fb2c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7e2fa2c3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548ab93d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8e98ddea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38a49075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353f51c26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5028b7b98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a94c55650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NORSET AGRI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 AGRI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5 550 208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NORSET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norset@fosen-transport.no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992 387 718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NORSET AGRI AS</a:t>
            </a:r>
          </a:p>
        </p:txBody>
      </p:sp>
    </p:spTree>
  </p:cSld>
  <p:clrMapOvr>
    <a:masterClrMapping xmlns:a="http://schemas.openxmlformats.org/drawingml/2006/main"/>
  </p:clrMapOvr>
</p:sld>
</file>