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fdcee550c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b3226929344b4"/>
  </p:sldMasterIdLst>
  <p:sldIdLst>
    <p:sldId xmlns:r="http://schemas.openxmlformats.org/officeDocument/2006/relationships" id="256" r:id="R3f499c94da694b57"/>
    <p:sldId xmlns:r="http://schemas.openxmlformats.org/officeDocument/2006/relationships" id="257" r:id="R5070878f357f4e6f"/>
    <p:sldId xmlns:r="http://schemas.openxmlformats.org/officeDocument/2006/relationships" id="258" r:id="R5bc474babd4c47c2"/>
    <p:sldId xmlns:r="http://schemas.openxmlformats.org/officeDocument/2006/relationships" id="259" r:id="Rd7aa3ea9f6bb46ae"/>
    <p:sldId xmlns:r="http://schemas.openxmlformats.org/officeDocument/2006/relationships" id="260" r:id="R142f61b42e1d430c"/>
    <p:sldId xmlns:r="http://schemas.openxmlformats.org/officeDocument/2006/relationships" id="261" r:id="R6952389a0cfa492c"/>
    <p:sldId xmlns:r="http://schemas.openxmlformats.org/officeDocument/2006/relationships" id="262" r:id="R392e59e1e556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b3226929344b4" /><Relationship Type="http://schemas.openxmlformats.org/officeDocument/2006/relationships/slide" Target="/ppt/slides/slide1.xml" Id="R3f499c94da694b57" /><Relationship Type="http://schemas.openxmlformats.org/officeDocument/2006/relationships/slide" Target="/ppt/slides/slide2.xml" Id="R5070878f357f4e6f" /><Relationship Type="http://schemas.openxmlformats.org/officeDocument/2006/relationships/slide" Target="/ppt/slides/slide3.xml" Id="R5bc474babd4c47c2" /><Relationship Type="http://schemas.openxmlformats.org/officeDocument/2006/relationships/slide" Target="/ppt/slides/slide4.xml" Id="Rd7aa3ea9f6bb46ae" /><Relationship Type="http://schemas.openxmlformats.org/officeDocument/2006/relationships/slide" Target="/ppt/slides/slide5.xml" Id="R142f61b42e1d430c" /><Relationship Type="http://schemas.openxmlformats.org/officeDocument/2006/relationships/slide" Target="/ppt/slides/slide6.xml" Id="R6952389a0cfa492c" /><Relationship Type="http://schemas.openxmlformats.org/officeDocument/2006/relationships/slide" Target="/ppt/slides/slide7.xml" Id="R392e59e1e556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ff82a747d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1e2c77554fbc" /><Relationship Type="http://schemas.openxmlformats.org/officeDocument/2006/relationships/theme" Target="/ppt/slideMasters/theme/theme1.xml" Id="Rfdf023c19ee8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01e2c7755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0310e6c2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9795b386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991a3e48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988dde92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53ccfb70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d8d2e71d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4918cf84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