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c5bdba37f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5e8f9e90c45d0"/>
  </p:sldMasterIdLst>
  <p:sldIdLst>
    <p:sldId xmlns:r="http://schemas.openxmlformats.org/officeDocument/2006/relationships" id="256" r:id="Reb5581dd641e4faf"/>
    <p:sldId xmlns:r="http://schemas.openxmlformats.org/officeDocument/2006/relationships" id="257" r:id="Rcfe4c8fc57e24864"/>
    <p:sldId xmlns:r="http://schemas.openxmlformats.org/officeDocument/2006/relationships" id="258" r:id="Rccd3fdff5dac4a36"/>
    <p:sldId xmlns:r="http://schemas.openxmlformats.org/officeDocument/2006/relationships" id="259" r:id="Ra928fd2fab3e492c"/>
    <p:sldId xmlns:r="http://schemas.openxmlformats.org/officeDocument/2006/relationships" id="260" r:id="Rd248b8d1626243c7"/>
    <p:sldId xmlns:r="http://schemas.openxmlformats.org/officeDocument/2006/relationships" id="261" r:id="R9388a51a3f97468a"/>
    <p:sldId xmlns:r="http://schemas.openxmlformats.org/officeDocument/2006/relationships" id="262" r:id="Rc4b5f423d3ab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5e8f9e90c45d0" /><Relationship Type="http://schemas.openxmlformats.org/officeDocument/2006/relationships/slide" Target="/ppt/slides/slide1.xml" Id="Reb5581dd641e4faf" /><Relationship Type="http://schemas.openxmlformats.org/officeDocument/2006/relationships/slide" Target="/ppt/slides/slide2.xml" Id="Rcfe4c8fc57e24864" /><Relationship Type="http://schemas.openxmlformats.org/officeDocument/2006/relationships/slide" Target="/ppt/slides/slide3.xml" Id="Rccd3fdff5dac4a36" /><Relationship Type="http://schemas.openxmlformats.org/officeDocument/2006/relationships/slide" Target="/ppt/slides/slide4.xml" Id="Ra928fd2fab3e492c" /><Relationship Type="http://schemas.openxmlformats.org/officeDocument/2006/relationships/slide" Target="/ppt/slides/slide5.xml" Id="Rd248b8d1626243c7" /><Relationship Type="http://schemas.openxmlformats.org/officeDocument/2006/relationships/slide" Target="/ppt/slides/slide6.xml" Id="R9388a51a3f97468a" /><Relationship Type="http://schemas.openxmlformats.org/officeDocument/2006/relationships/slide" Target="/ppt/slides/slide7.xml" Id="Rc4b5f423d3ab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4e57778ed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1d61f8fd43b2" /><Relationship Type="http://schemas.openxmlformats.org/officeDocument/2006/relationships/theme" Target="/ppt/slideMasters/theme/theme1.xml" Id="Rc869643d6a00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21d61f8fd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74410cac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35da51ffa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ab6d231a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c47f58e3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fd905909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9fbbb62cb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de293763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PLANHUSET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TVEIT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TVEIT VØLLESTAD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EFTEVAND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TYKE 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post@planhuset.no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992 401 222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PLANHUSET AS</a:t>
            </a:r>
          </a:p>
        </p:txBody>
      </p:sp>
    </p:spTree>
  </p:cSld>
  <p:clrMapOvr>
    <a:masterClrMapping xmlns:a="http://schemas.openxmlformats.org/drawingml/2006/main"/>
  </p:clrMapOvr>
</p:sld>
</file>