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eb6354b69f45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0b921327fd497e"/>
  </p:sldMasterIdLst>
  <p:sldIdLst>
    <p:sldId xmlns:r="http://schemas.openxmlformats.org/officeDocument/2006/relationships" id="256" r:id="R3a9e3ad0439049a0"/>
    <p:sldId xmlns:r="http://schemas.openxmlformats.org/officeDocument/2006/relationships" id="257" r:id="R7f2da2bb625b485c"/>
    <p:sldId xmlns:r="http://schemas.openxmlformats.org/officeDocument/2006/relationships" id="258" r:id="R466c8faf13b84fa9"/>
    <p:sldId xmlns:r="http://schemas.openxmlformats.org/officeDocument/2006/relationships" id="259" r:id="Ra3e8f74bdc274a06"/>
    <p:sldId xmlns:r="http://schemas.openxmlformats.org/officeDocument/2006/relationships" id="260" r:id="R3d209238e99a446e"/>
    <p:sldId xmlns:r="http://schemas.openxmlformats.org/officeDocument/2006/relationships" id="261" r:id="R5f2a6d166e0a46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b921327fd497e" /><Relationship Type="http://schemas.openxmlformats.org/officeDocument/2006/relationships/slide" Target="/ppt/slides/slide1.xml" Id="R3a9e3ad0439049a0" /><Relationship Type="http://schemas.openxmlformats.org/officeDocument/2006/relationships/slide" Target="/ppt/slides/slide2.xml" Id="R7f2da2bb625b485c" /><Relationship Type="http://schemas.openxmlformats.org/officeDocument/2006/relationships/slide" Target="/ppt/slides/slide3.xml" Id="R466c8faf13b84fa9" /><Relationship Type="http://schemas.openxmlformats.org/officeDocument/2006/relationships/slide" Target="/ppt/slides/slide4.xml" Id="Ra3e8f74bdc274a06" /><Relationship Type="http://schemas.openxmlformats.org/officeDocument/2006/relationships/slide" Target="/ppt/slides/slide5.xml" Id="R3d209238e99a446e" /><Relationship Type="http://schemas.openxmlformats.org/officeDocument/2006/relationships/slide" Target="/ppt/slides/slide6.xml" Id="R5f2a6d166e0a46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166381ed6843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48a3bbb774f69" /><Relationship Type="http://schemas.openxmlformats.org/officeDocument/2006/relationships/theme" Target="/ppt/slideMasters/theme/theme1.xml" Id="Rbbfed92defef41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148a3bbb774f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bd6bfd54047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b871bed1a48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8fca1072242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ab4bb241447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ae9963b2745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1c158f1f342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MARENSETER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MARENSETER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948 418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Buskerudveien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992 457 120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MARENSETER HOLDING AS</a:t>
            </a:r>
          </a:p>
        </p:txBody>
      </p:sp>
    </p:spTree>
  </p:cSld>
  <p:clrMapOvr>
    <a:masterClrMapping xmlns:a="http://schemas.openxmlformats.org/drawingml/2006/main"/>
  </p:clrMapOvr>
</p:sld>
</file>