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4f8da038d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903ef573b4c9f"/>
  </p:sldMasterIdLst>
  <p:sldIdLst>
    <p:sldId xmlns:r="http://schemas.openxmlformats.org/officeDocument/2006/relationships" id="256" r:id="R4a958939e7e24dd6"/>
    <p:sldId xmlns:r="http://schemas.openxmlformats.org/officeDocument/2006/relationships" id="257" r:id="R7fef7ce83ec048c5"/>
    <p:sldId xmlns:r="http://schemas.openxmlformats.org/officeDocument/2006/relationships" id="258" r:id="R23072d59b8174804"/>
    <p:sldId xmlns:r="http://schemas.openxmlformats.org/officeDocument/2006/relationships" id="259" r:id="Rd4f83bf2940440aa"/>
    <p:sldId xmlns:r="http://schemas.openxmlformats.org/officeDocument/2006/relationships" id="260" r:id="Rf9890cadee5d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903ef573b4c9f" /><Relationship Type="http://schemas.openxmlformats.org/officeDocument/2006/relationships/slide" Target="/ppt/slides/slide1.xml" Id="R4a958939e7e24dd6" /><Relationship Type="http://schemas.openxmlformats.org/officeDocument/2006/relationships/slide" Target="/ppt/slides/slide2.xml" Id="R7fef7ce83ec048c5" /><Relationship Type="http://schemas.openxmlformats.org/officeDocument/2006/relationships/slide" Target="/ppt/slides/slide3.xml" Id="R23072d59b8174804" /><Relationship Type="http://schemas.openxmlformats.org/officeDocument/2006/relationships/slide" Target="/ppt/slides/slide4.xml" Id="Rd4f83bf2940440aa" /><Relationship Type="http://schemas.openxmlformats.org/officeDocument/2006/relationships/slide" Target="/ppt/slides/slide5.xml" Id="Rf9890cadee5d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8f5bda1b3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5b6ec47d7493b" /><Relationship Type="http://schemas.openxmlformats.org/officeDocument/2006/relationships/theme" Target="/ppt/slideMasters/theme/theme1.xml" Id="Reb1868f77868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5b6ec47d7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d47f93311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e5dec6d54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f3ba18c6d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96f3bb3f4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958b355f6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14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14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iRegnskap Kristiansand AS, Skippergata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