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48870147db49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ba3f8289c34a10"/>
  </p:sldMasterIdLst>
  <p:sldIdLst>
    <p:sldId xmlns:r="http://schemas.openxmlformats.org/officeDocument/2006/relationships" id="256" r:id="R8b2cb73d09124f43"/>
    <p:sldId xmlns:r="http://schemas.openxmlformats.org/officeDocument/2006/relationships" id="257" r:id="R023bac929f884661"/>
    <p:sldId xmlns:r="http://schemas.openxmlformats.org/officeDocument/2006/relationships" id="258" r:id="R6bc7e8f2304c421e"/>
    <p:sldId xmlns:r="http://schemas.openxmlformats.org/officeDocument/2006/relationships" id="259" r:id="R5b39b6cbe5ce4fe7"/>
    <p:sldId xmlns:r="http://schemas.openxmlformats.org/officeDocument/2006/relationships" id="260" r:id="Rf3397095bf8e46f3"/>
    <p:sldId xmlns:r="http://schemas.openxmlformats.org/officeDocument/2006/relationships" id="261" r:id="Ra21591f8ac5e4cd6"/>
    <p:sldId xmlns:r="http://schemas.openxmlformats.org/officeDocument/2006/relationships" id="262" r:id="Re1763c46e2ce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a3f8289c34a10" /><Relationship Type="http://schemas.openxmlformats.org/officeDocument/2006/relationships/slide" Target="/ppt/slides/slide1.xml" Id="R8b2cb73d09124f43" /><Relationship Type="http://schemas.openxmlformats.org/officeDocument/2006/relationships/slide" Target="/ppt/slides/slide2.xml" Id="R023bac929f884661" /><Relationship Type="http://schemas.openxmlformats.org/officeDocument/2006/relationships/slide" Target="/ppt/slides/slide3.xml" Id="R6bc7e8f2304c421e" /><Relationship Type="http://schemas.openxmlformats.org/officeDocument/2006/relationships/slide" Target="/ppt/slides/slide4.xml" Id="R5b39b6cbe5ce4fe7" /><Relationship Type="http://schemas.openxmlformats.org/officeDocument/2006/relationships/slide" Target="/ppt/slides/slide5.xml" Id="Rf3397095bf8e46f3" /><Relationship Type="http://schemas.openxmlformats.org/officeDocument/2006/relationships/slide" Target="/ppt/slides/slide6.xml" Id="Ra21591f8ac5e4cd6" /><Relationship Type="http://schemas.openxmlformats.org/officeDocument/2006/relationships/slide" Target="/ppt/slides/slide7.xml" Id="Re1763c46e2ce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9adabc1264d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d0b2fc3644522" /><Relationship Type="http://schemas.openxmlformats.org/officeDocument/2006/relationships/theme" Target="/ppt/slideMasters/theme/theme1.xml" Id="R04c665fbc4bb4a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d0b2fc364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2eca49832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b61b0d425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167b4c674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806bb7b5f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61700b9ec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58382a9a445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fffc6e918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TORGUNRUD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 AS ble etablert [år] og holder til i Kolbu.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8 179 649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4 787 729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NARUM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Torgunrud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2847 Kolbu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TORGUNRUD AS</a:t>
            </a:r>
          </a:p>
        </p:txBody>
      </p:sp>
    </p:spTree>
  </p:cSld>
  <p:clrMapOvr>
    <a:masterClrMapping xmlns:a="http://schemas.openxmlformats.org/drawingml/2006/main"/>
  </p:clrMapOvr>
</p:sld>
</file>