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062aa4de5a4c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8e8c1964994478"/>
  </p:sldMasterIdLst>
  <p:sldIdLst>
    <p:sldId xmlns:r="http://schemas.openxmlformats.org/officeDocument/2006/relationships" id="256" r:id="R4c1db229840349f7"/>
    <p:sldId xmlns:r="http://schemas.openxmlformats.org/officeDocument/2006/relationships" id="257" r:id="R0de6277603b54873"/>
    <p:sldId xmlns:r="http://schemas.openxmlformats.org/officeDocument/2006/relationships" id="258" r:id="Rb6b68971cbd041e1"/>
    <p:sldId xmlns:r="http://schemas.openxmlformats.org/officeDocument/2006/relationships" id="259" r:id="R0808bf65ab804f1c"/>
    <p:sldId xmlns:r="http://schemas.openxmlformats.org/officeDocument/2006/relationships" id="260" r:id="R60eac18933eb45b7"/>
    <p:sldId xmlns:r="http://schemas.openxmlformats.org/officeDocument/2006/relationships" id="261" r:id="Ref7e9fe155084ecf"/>
    <p:sldId xmlns:r="http://schemas.openxmlformats.org/officeDocument/2006/relationships" id="262" r:id="Rf7295e27cf7b46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8e8c1964994478" /><Relationship Type="http://schemas.openxmlformats.org/officeDocument/2006/relationships/slide" Target="/ppt/slides/slide1.xml" Id="R4c1db229840349f7" /><Relationship Type="http://schemas.openxmlformats.org/officeDocument/2006/relationships/slide" Target="/ppt/slides/slide2.xml" Id="R0de6277603b54873" /><Relationship Type="http://schemas.openxmlformats.org/officeDocument/2006/relationships/slide" Target="/ppt/slides/slide3.xml" Id="Rb6b68971cbd041e1" /><Relationship Type="http://schemas.openxmlformats.org/officeDocument/2006/relationships/slide" Target="/ppt/slides/slide4.xml" Id="R0808bf65ab804f1c" /><Relationship Type="http://schemas.openxmlformats.org/officeDocument/2006/relationships/slide" Target="/ppt/slides/slide5.xml" Id="R60eac18933eb45b7" /><Relationship Type="http://schemas.openxmlformats.org/officeDocument/2006/relationships/slide" Target="/ppt/slides/slide6.xml" Id="Ref7e9fe155084ecf" /><Relationship Type="http://schemas.openxmlformats.org/officeDocument/2006/relationships/slide" Target="/ppt/slides/slide7.xml" Id="Rf7295e27cf7b46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4f1247ef2b46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f4872265646cb" /><Relationship Type="http://schemas.openxmlformats.org/officeDocument/2006/relationships/theme" Target="/ppt/slideMasters/theme/theme1.xml" Id="Raae453349ad04a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af4872265646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a6d892b094a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76108be7a41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28a8af1d74c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08c5def4d48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d7125277f41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9466409ad40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0ab5f141849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FIGO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FIGO HOLDING AS ble etablert [år] og holder til i Alvdal.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241 265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2 355 883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7 094 010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11 083 892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BRÅTEN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2560 Alvdal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992 617 543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