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9def46f970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cea3d90354979"/>
  </p:sldMasterIdLst>
  <p:sldIdLst>
    <p:sldId xmlns:r="http://schemas.openxmlformats.org/officeDocument/2006/relationships" id="256" r:id="Rcd23e2f6b2434ff9"/>
    <p:sldId xmlns:r="http://schemas.openxmlformats.org/officeDocument/2006/relationships" id="257" r:id="R0943cf480aac40b5"/>
    <p:sldId xmlns:r="http://schemas.openxmlformats.org/officeDocument/2006/relationships" id="258" r:id="R62276ac0b4404765"/>
    <p:sldId xmlns:r="http://schemas.openxmlformats.org/officeDocument/2006/relationships" id="259" r:id="R1bc197f025dd4bb3"/>
    <p:sldId xmlns:r="http://schemas.openxmlformats.org/officeDocument/2006/relationships" id="260" r:id="Rc1d1626d197d4198"/>
    <p:sldId xmlns:r="http://schemas.openxmlformats.org/officeDocument/2006/relationships" id="261" r:id="R9c64ac42fcdd4f8e"/>
    <p:sldId xmlns:r="http://schemas.openxmlformats.org/officeDocument/2006/relationships" id="262" r:id="R87008956619f4b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cea3d90354979" /><Relationship Type="http://schemas.openxmlformats.org/officeDocument/2006/relationships/slide" Target="/ppt/slides/slide1.xml" Id="Rcd23e2f6b2434ff9" /><Relationship Type="http://schemas.openxmlformats.org/officeDocument/2006/relationships/slide" Target="/ppt/slides/slide2.xml" Id="R0943cf480aac40b5" /><Relationship Type="http://schemas.openxmlformats.org/officeDocument/2006/relationships/slide" Target="/ppt/slides/slide3.xml" Id="R62276ac0b4404765" /><Relationship Type="http://schemas.openxmlformats.org/officeDocument/2006/relationships/slide" Target="/ppt/slides/slide4.xml" Id="R1bc197f025dd4bb3" /><Relationship Type="http://schemas.openxmlformats.org/officeDocument/2006/relationships/slide" Target="/ppt/slides/slide5.xml" Id="Rc1d1626d197d4198" /><Relationship Type="http://schemas.openxmlformats.org/officeDocument/2006/relationships/slide" Target="/ppt/slides/slide6.xml" Id="R9c64ac42fcdd4f8e" /><Relationship Type="http://schemas.openxmlformats.org/officeDocument/2006/relationships/slide" Target="/ppt/slides/slide7.xml" Id="R87008956619f4b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dcdd7a8c4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9073becc94732" /><Relationship Type="http://schemas.openxmlformats.org/officeDocument/2006/relationships/theme" Target="/ppt/slideMasters/theme/theme1.xml" Id="R887f22effb5042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09073becc947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be5684b2343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d7d649be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b9b9960c74f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abb71ca5d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ef0c3608640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ee0e257f5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ce6d5a25f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POLARIS MEDIA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NORD-NORGE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10 740 000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109 692 000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221 418 000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POLARIS MEDIA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992 648 236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POLARIS MEDIA NORD-NORGE AS</a:t>
            </a:r>
          </a:p>
        </p:txBody>
      </p:sp>
    </p:spTree>
  </p:cSld>
  <p:clrMapOvr>
    <a:masterClrMapping xmlns:a="http://schemas.openxmlformats.org/drawingml/2006/main"/>
  </p:clrMapOvr>
</p:sld>
</file>