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31afe50b8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dc3e3536b42d4"/>
  </p:sldMasterIdLst>
  <p:sldIdLst>
    <p:sldId xmlns:r="http://schemas.openxmlformats.org/officeDocument/2006/relationships" id="256" r:id="R74bd9c25184c4583"/>
    <p:sldId xmlns:r="http://schemas.openxmlformats.org/officeDocument/2006/relationships" id="257" r:id="R2ca9e22464ec4334"/>
    <p:sldId xmlns:r="http://schemas.openxmlformats.org/officeDocument/2006/relationships" id="258" r:id="R9128113a207a4f72"/>
    <p:sldId xmlns:r="http://schemas.openxmlformats.org/officeDocument/2006/relationships" id="259" r:id="R02a9c3a1d5e04bd6"/>
    <p:sldId xmlns:r="http://schemas.openxmlformats.org/officeDocument/2006/relationships" id="260" r:id="Rda8ae969211e4d36"/>
    <p:sldId xmlns:r="http://schemas.openxmlformats.org/officeDocument/2006/relationships" id="261" r:id="Rdc4b8944062c47d5"/>
    <p:sldId xmlns:r="http://schemas.openxmlformats.org/officeDocument/2006/relationships" id="262" r:id="R253852840581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dc3e3536b42d4" /><Relationship Type="http://schemas.openxmlformats.org/officeDocument/2006/relationships/slide" Target="/ppt/slides/slide1.xml" Id="R74bd9c25184c4583" /><Relationship Type="http://schemas.openxmlformats.org/officeDocument/2006/relationships/slide" Target="/ppt/slides/slide2.xml" Id="R2ca9e22464ec4334" /><Relationship Type="http://schemas.openxmlformats.org/officeDocument/2006/relationships/slide" Target="/ppt/slides/slide3.xml" Id="R9128113a207a4f72" /><Relationship Type="http://schemas.openxmlformats.org/officeDocument/2006/relationships/slide" Target="/ppt/slides/slide4.xml" Id="R02a9c3a1d5e04bd6" /><Relationship Type="http://schemas.openxmlformats.org/officeDocument/2006/relationships/slide" Target="/ppt/slides/slide5.xml" Id="Rda8ae969211e4d36" /><Relationship Type="http://schemas.openxmlformats.org/officeDocument/2006/relationships/slide" Target="/ppt/slides/slide6.xml" Id="Rdc4b8944062c47d5" /><Relationship Type="http://schemas.openxmlformats.org/officeDocument/2006/relationships/slide" Target="/ppt/slides/slide7.xml" Id="R253852840581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9656f5267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f8584d5c4169" /><Relationship Type="http://schemas.openxmlformats.org/officeDocument/2006/relationships/theme" Target="/ppt/slideMasters/theme/theme1.xml" Id="R770f78025b79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9f8584d5c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641a2e59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25cc316ef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1a90fee4d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c5939889a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a129de23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7394ebdb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15892cf8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KAABBSHEI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KAABBSHEI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9 934 259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64 878 158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66 964 593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AASLAND  –  94,0 %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AASLAND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AASLAND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992 650 192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KAABBSHEI AS</a:t>
            </a:r>
          </a:p>
        </p:txBody>
      </p:sp>
    </p:spTree>
  </p:cSld>
  <p:clrMapOvr>
    <a:masterClrMapping xmlns:a="http://schemas.openxmlformats.org/drawingml/2006/main"/>
  </p:clrMapOvr>
</p:sld>
</file>