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104bd4160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f2dc7d0394a82"/>
  </p:sldMasterIdLst>
  <p:sldIdLst>
    <p:sldId xmlns:r="http://schemas.openxmlformats.org/officeDocument/2006/relationships" id="256" r:id="R97b8f1f29b574790"/>
    <p:sldId xmlns:r="http://schemas.openxmlformats.org/officeDocument/2006/relationships" id="257" r:id="R90f60ccf1edf4846"/>
    <p:sldId xmlns:r="http://schemas.openxmlformats.org/officeDocument/2006/relationships" id="258" r:id="R06b67073d4ca4c55"/>
    <p:sldId xmlns:r="http://schemas.openxmlformats.org/officeDocument/2006/relationships" id="259" r:id="Rffd72918dba14c30"/>
    <p:sldId xmlns:r="http://schemas.openxmlformats.org/officeDocument/2006/relationships" id="260" r:id="R5576ffa92ec64154"/>
    <p:sldId xmlns:r="http://schemas.openxmlformats.org/officeDocument/2006/relationships" id="261" r:id="R90cc2b54fca54cf6"/>
    <p:sldId xmlns:r="http://schemas.openxmlformats.org/officeDocument/2006/relationships" id="262" r:id="R5b6dfa603ecb4f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f2dc7d0394a82" /><Relationship Type="http://schemas.openxmlformats.org/officeDocument/2006/relationships/slide" Target="/ppt/slides/slide1.xml" Id="R97b8f1f29b574790" /><Relationship Type="http://schemas.openxmlformats.org/officeDocument/2006/relationships/slide" Target="/ppt/slides/slide2.xml" Id="R90f60ccf1edf4846" /><Relationship Type="http://schemas.openxmlformats.org/officeDocument/2006/relationships/slide" Target="/ppt/slides/slide3.xml" Id="R06b67073d4ca4c55" /><Relationship Type="http://schemas.openxmlformats.org/officeDocument/2006/relationships/slide" Target="/ppt/slides/slide4.xml" Id="Rffd72918dba14c30" /><Relationship Type="http://schemas.openxmlformats.org/officeDocument/2006/relationships/slide" Target="/ppt/slides/slide5.xml" Id="R5576ffa92ec64154" /><Relationship Type="http://schemas.openxmlformats.org/officeDocument/2006/relationships/slide" Target="/ppt/slides/slide6.xml" Id="R90cc2b54fca54cf6" /><Relationship Type="http://schemas.openxmlformats.org/officeDocument/2006/relationships/slide" Target="/ppt/slides/slide7.xml" Id="R5b6dfa603ecb4f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b416cc42b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f3f5b791a44c1" /><Relationship Type="http://schemas.openxmlformats.org/officeDocument/2006/relationships/theme" Target="/ppt/slideMasters/theme/theme1.xml" Id="R71b80094f433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f3f5b791a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db544b6d4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03a9f76e7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986e29258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ba59cc237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bcbde7ded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bb8931dcb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98f37474c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9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18 381 312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12 768 724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22 088 242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138 899 580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992 670 975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