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b5c4e007d945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a2e98c247b4c66"/>
  </p:sldMasterIdLst>
  <p:sldIdLst>
    <p:sldId xmlns:r="http://schemas.openxmlformats.org/officeDocument/2006/relationships" id="256" r:id="R3043b58b7c5743fa"/>
    <p:sldId xmlns:r="http://schemas.openxmlformats.org/officeDocument/2006/relationships" id="257" r:id="Rf00933d147b94d89"/>
    <p:sldId xmlns:r="http://schemas.openxmlformats.org/officeDocument/2006/relationships" id="258" r:id="R70349a90323046aa"/>
    <p:sldId xmlns:r="http://schemas.openxmlformats.org/officeDocument/2006/relationships" id="259" r:id="Rdaf1e14e1fa64b43"/>
    <p:sldId xmlns:r="http://schemas.openxmlformats.org/officeDocument/2006/relationships" id="260" r:id="R6f2bd857866c4959"/>
    <p:sldId xmlns:r="http://schemas.openxmlformats.org/officeDocument/2006/relationships" id="261" r:id="Rf3865dab3e1e470e"/>
    <p:sldId xmlns:r="http://schemas.openxmlformats.org/officeDocument/2006/relationships" id="262" r:id="R28a532671b934a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2e98c247b4c66" /><Relationship Type="http://schemas.openxmlformats.org/officeDocument/2006/relationships/slide" Target="/ppt/slides/slide1.xml" Id="R3043b58b7c5743fa" /><Relationship Type="http://schemas.openxmlformats.org/officeDocument/2006/relationships/slide" Target="/ppt/slides/slide2.xml" Id="Rf00933d147b94d89" /><Relationship Type="http://schemas.openxmlformats.org/officeDocument/2006/relationships/slide" Target="/ppt/slides/slide3.xml" Id="R70349a90323046aa" /><Relationship Type="http://schemas.openxmlformats.org/officeDocument/2006/relationships/slide" Target="/ppt/slides/slide4.xml" Id="Rdaf1e14e1fa64b43" /><Relationship Type="http://schemas.openxmlformats.org/officeDocument/2006/relationships/slide" Target="/ppt/slides/slide5.xml" Id="R6f2bd857866c4959" /><Relationship Type="http://schemas.openxmlformats.org/officeDocument/2006/relationships/slide" Target="/ppt/slides/slide6.xml" Id="Rf3865dab3e1e470e" /><Relationship Type="http://schemas.openxmlformats.org/officeDocument/2006/relationships/slide" Target="/ppt/slides/slide7.xml" Id="R28a532671b934a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36780419e41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5621edac742cf" /><Relationship Type="http://schemas.openxmlformats.org/officeDocument/2006/relationships/theme" Target="/ppt/slideMasters/theme/theme1.xml" Id="R4bd75866f19548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75621edac742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fcf8ac4fd42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866ffd5bc49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29db094c44f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278687c634d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a0118f6094d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7a3fddf2645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a24a00674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OAR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7 402 612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13 549 853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15 450 861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RØSTEGGEN OLA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Hårråveien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ola-arne.rosteggen@revisorkonsult.no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992 763 183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