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133d82dd7046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bc4e19e1494b50"/>
  </p:sldMasterIdLst>
  <p:sldIdLst>
    <p:sldId xmlns:r="http://schemas.openxmlformats.org/officeDocument/2006/relationships" id="256" r:id="R601bb0b4776a4339"/>
    <p:sldId xmlns:r="http://schemas.openxmlformats.org/officeDocument/2006/relationships" id="257" r:id="Rdb486c4306394ba1"/>
    <p:sldId xmlns:r="http://schemas.openxmlformats.org/officeDocument/2006/relationships" id="258" r:id="R3a4e00735ce54c84"/>
    <p:sldId xmlns:r="http://schemas.openxmlformats.org/officeDocument/2006/relationships" id="259" r:id="Rfa35123c58a14945"/>
    <p:sldId xmlns:r="http://schemas.openxmlformats.org/officeDocument/2006/relationships" id="260" r:id="R46b27efc0b7346df"/>
    <p:sldId xmlns:r="http://schemas.openxmlformats.org/officeDocument/2006/relationships" id="261" r:id="R67c48ba9493247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c4e19e1494b50" /><Relationship Type="http://schemas.openxmlformats.org/officeDocument/2006/relationships/slide" Target="/ppt/slides/slide1.xml" Id="R601bb0b4776a4339" /><Relationship Type="http://schemas.openxmlformats.org/officeDocument/2006/relationships/slide" Target="/ppt/slides/slide2.xml" Id="Rdb486c4306394ba1" /><Relationship Type="http://schemas.openxmlformats.org/officeDocument/2006/relationships/slide" Target="/ppt/slides/slide3.xml" Id="R3a4e00735ce54c84" /><Relationship Type="http://schemas.openxmlformats.org/officeDocument/2006/relationships/slide" Target="/ppt/slides/slide4.xml" Id="Rfa35123c58a14945" /><Relationship Type="http://schemas.openxmlformats.org/officeDocument/2006/relationships/slide" Target="/ppt/slides/slide5.xml" Id="R46b27efc0b7346df" /><Relationship Type="http://schemas.openxmlformats.org/officeDocument/2006/relationships/slide" Target="/ppt/slides/slide6.xml" Id="R67c48ba9493247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e316a0b9145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d3e8e7c944f7f" /><Relationship Type="http://schemas.openxmlformats.org/officeDocument/2006/relationships/theme" Target="/ppt/slideMasters/theme/theme1.xml" Id="Rbb596f173c304e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ad3e8e7c94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9209a960449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06a4f7d1143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45928bcca4c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826770cb340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afce4460d4d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255ed821b42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BHL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BHL DA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70 251 511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21 358 162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21 330 207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32 537 790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45 006 826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992 768 061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DA</a:t>
            </a:r>
          </a:p>
        </p:txBody>
      </p:sp>
    </p:spTree>
  </p:cSld>
  <p:clrMapOvr>
    <a:masterClrMapping xmlns:a="http://schemas.openxmlformats.org/drawingml/2006/main"/>
  </p:clrMapOvr>
</p:sld>
</file>