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bb50c28e924c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4fffde8024803"/>
  </p:sldMasterIdLst>
  <p:sldIdLst>
    <p:sldId xmlns:r="http://schemas.openxmlformats.org/officeDocument/2006/relationships" id="256" r:id="R701478312d354eae"/>
    <p:sldId xmlns:r="http://schemas.openxmlformats.org/officeDocument/2006/relationships" id="257" r:id="Rc49c08e2edbc49dd"/>
    <p:sldId xmlns:r="http://schemas.openxmlformats.org/officeDocument/2006/relationships" id="258" r:id="Rf0ff5805930146ce"/>
    <p:sldId xmlns:r="http://schemas.openxmlformats.org/officeDocument/2006/relationships" id="259" r:id="Rd664985a85fc416c"/>
    <p:sldId xmlns:r="http://schemas.openxmlformats.org/officeDocument/2006/relationships" id="260" r:id="Rc3590efb957147cd"/>
    <p:sldId xmlns:r="http://schemas.openxmlformats.org/officeDocument/2006/relationships" id="261" r:id="R398521070b944b55"/>
    <p:sldId xmlns:r="http://schemas.openxmlformats.org/officeDocument/2006/relationships" id="262" r:id="R9c23d110179242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4fffde8024803" /><Relationship Type="http://schemas.openxmlformats.org/officeDocument/2006/relationships/slide" Target="/ppt/slides/slide1.xml" Id="R701478312d354eae" /><Relationship Type="http://schemas.openxmlformats.org/officeDocument/2006/relationships/slide" Target="/ppt/slides/slide2.xml" Id="Rc49c08e2edbc49dd" /><Relationship Type="http://schemas.openxmlformats.org/officeDocument/2006/relationships/slide" Target="/ppt/slides/slide3.xml" Id="Rf0ff5805930146ce" /><Relationship Type="http://schemas.openxmlformats.org/officeDocument/2006/relationships/slide" Target="/ppt/slides/slide4.xml" Id="Rd664985a85fc416c" /><Relationship Type="http://schemas.openxmlformats.org/officeDocument/2006/relationships/slide" Target="/ppt/slides/slide5.xml" Id="Rc3590efb957147cd" /><Relationship Type="http://schemas.openxmlformats.org/officeDocument/2006/relationships/slide" Target="/ppt/slides/slide6.xml" Id="R398521070b944b55" /><Relationship Type="http://schemas.openxmlformats.org/officeDocument/2006/relationships/slide" Target="/ppt/slides/slide7.xml" Id="R9c23d110179242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e0309bd114e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ff99c25654133" /><Relationship Type="http://schemas.openxmlformats.org/officeDocument/2006/relationships/theme" Target="/ppt/slideMasters/theme/theme1.xml" Id="R3adcfa3266fd4e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aff99c256541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60b45a467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2fc415f084f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47eb321034f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f6f688817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5f02d31ce44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2e0ddae5b45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edea7dfab45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OAVIK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OAVIK CAPITAL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4 998 749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44 419 061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44 912 399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SVANEVIK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992 776 846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OAVIK CAPITAL AS</a:t>
            </a:r>
          </a:p>
        </p:txBody>
      </p:sp>
    </p:spTree>
  </p:cSld>
  <p:clrMapOvr>
    <a:masterClrMapping xmlns:a="http://schemas.openxmlformats.org/drawingml/2006/main"/>
  </p:clrMapOvr>
</p:sld>
</file>