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32e2775833546b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ebb688e42d74b83"/>
  </p:sldMasterIdLst>
  <p:sldIdLst>
    <p:sldId xmlns:r="http://schemas.openxmlformats.org/officeDocument/2006/relationships" id="256" r:id="R22f77740de414325"/>
    <p:sldId xmlns:r="http://schemas.openxmlformats.org/officeDocument/2006/relationships" id="257" r:id="Rdb1617ec013440dd"/>
    <p:sldId xmlns:r="http://schemas.openxmlformats.org/officeDocument/2006/relationships" id="258" r:id="R9908629a177d488b"/>
    <p:sldId xmlns:r="http://schemas.openxmlformats.org/officeDocument/2006/relationships" id="259" r:id="R603f8f36edd14c3c"/>
    <p:sldId xmlns:r="http://schemas.openxmlformats.org/officeDocument/2006/relationships" id="260" r:id="Rd56f4e39573245f1"/>
    <p:sldId xmlns:r="http://schemas.openxmlformats.org/officeDocument/2006/relationships" id="261" r:id="R23565e61cbe345af"/>
    <p:sldId xmlns:r="http://schemas.openxmlformats.org/officeDocument/2006/relationships" id="262" r:id="Rd32d680803154bb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bb688e42d74b83" /><Relationship Type="http://schemas.openxmlformats.org/officeDocument/2006/relationships/slide" Target="/ppt/slides/slide1.xml" Id="R22f77740de414325" /><Relationship Type="http://schemas.openxmlformats.org/officeDocument/2006/relationships/slide" Target="/ppt/slides/slide2.xml" Id="Rdb1617ec013440dd" /><Relationship Type="http://schemas.openxmlformats.org/officeDocument/2006/relationships/slide" Target="/ppt/slides/slide3.xml" Id="R9908629a177d488b" /><Relationship Type="http://schemas.openxmlformats.org/officeDocument/2006/relationships/slide" Target="/ppt/slides/slide4.xml" Id="R603f8f36edd14c3c" /><Relationship Type="http://schemas.openxmlformats.org/officeDocument/2006/relationships/slide" Target="/ppt/slides/slide5.xml" Id="Rd56f4e39573245f1" /><Relationship Type="http://schemas.openxmlformats.org/officeDocument/2006/relationships/slide" Target="/ppt/slides/slide6.xml" Id="R23565e61cbe345af" /><Relationship Type="http://schemas.openxmlformats.org/officeDocument/2006/relationships/slide" Target="/ppt/slides/slide7.xml" Id="Rd32d680803154bb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c91a0639de491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2809a530be41fc" /><Relationship Type="http://schemas.openxmlformats.org/officeDocument/2006/relationships/theme" Target="/ppt/slideMasters/theme/theme1.xml" Id="Rf78e4202cb77451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42809a530be41f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077a773fb543a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446a8576dd487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6f08ddd978440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beb58ac3ac4af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861ccc044141b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267f3b7bfe46a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93b179ae914c1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EIN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1 755 000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1 740 254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1 753 227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3 395 237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6 379 562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NILSEN EIVIND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Jomfrubråtveien 53A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992 810 343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 INVEST AS</a:t>
            </a:r>
          </a:p>
        </p:txBody>
      </p:sp>
    </p:spTree>
  </p:cSld>
  <p:clrMapOvr>
    <a:masterClrMapping xmlns:a="http://schemas.openxmlformats.org/drawingml/2006/main"/>
  </p:clrMapOvr>
</p:sld>
</file>