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a96b980fe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ef6b6d5194944"/>
  </p:sldMasterIdLst>
  <p:sldIdLst>
    <p:sldId xmlns:r="http://schemas.openxmlformats.org/officeDocument/2006/relationships" id="256" r:id="Rd63f04a50c3c487f"/>
    <p:sldId xmlns:r="http://schemas.openxmlformats.org/officeDocument/2006/relationships" id="257" r:id="R6a6495c55d1a4585"/>
    <p:sldId xmlns:r="http://schemas.openxmlformats.org/officeDocument/2006/relationships" id="258" r:id="Rdd65bca36d8e4245"/>
    <p:sldId xmlns:r="http://schemas.openxmlformats.org/officeDocument/2006/relationships" id="259" r:id="R70b6f57a816f4c3e"/>
    <p:sldId xmlns:r="http://schemas.openxmlformats.org/officeDocument/2006/relationships" id="260" r:id="R04e4bfba59944df3"/>
    <p:sldId xmlns:r="http://schemas.openxmlformats.org/officeDocument/2006/relationships" id="261" r:id="Rdd3d919cc13b495c"/>
    <p:sldId xmlns:r="http://schemas.openxmlformats.org/officeDocument/2006/relationships" id="262" r:id="Rfc03e3365a4d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ef6b6d5194944" /><Relationship Type="http://schemas.openxmlformats.org/officeDocument/2006/relationships/slide" Target="/ppt/slides/slide1.xml" Id="Rd63f04a50c3c487f" /><Relationship Type="http://schemas.openxmlformats.org/officeDocument/2006/relationships/slide" Target="/ppt/slides/slide2.xml" Id="R6a6495c55d1a4585" /><Relationship Type="http://schemas.openxmlformats.org/officeDocument/2006/relationships/slide" Target="/ppt/slides/slide3.xml" Id="Rdd65bca36d8e4245" /><Relationship Type="http://schemas.openxmlformats.org/officeDocument/2006/relationships/slide" Target="/ppt/slides/slide4.xml" Id="R70b6f57a816f4c3e" /><Relationship Type="http://schemas.openxmlformats.org/officeDocument/2006/relationships/slide" Target="/ppt/slides/slide5.xml" Id="R04e4bfba59944df3" /><Relationship Type="http://schemas.openxmlformats.org/officeDocument/2006/relationships/slide" Target="/ppt/slides/slide6.xml" Id="Rdd3d919cc13b495c" /><Relationship Type="http://schemas.openxmlformats.org/officeDocument/2006/relationships/slide" Target="/ppt/slides/slide7.xml" Id="Rfc03e3365a4d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4933049b7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6049ab0540f7" /><Relationship Type="http://schemas.openxmlformats.org/officeDocument/2006/relationships/theme" Target="/ppt/slideMasters/theme/theme1.xml" Id="Reb1730de26cc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46049ab05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a1f98319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ce684fa343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4bb6971b0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071f2a518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9ca734a5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cdc13f73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83c11cedc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HCB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6 311 572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 HANS-CHRISTIAN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Berger, Rybergs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bergerhanschristian@gmail.com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HCB INVEST AS</a:t>
            </a:r>
          </a:p>
        </p:txBody>
      </p:sp>
    </p:spTree>
  </p:cSld>
  <p:clrMapOvr>
    <a:masterClrMapping xmlns:a="http://schemas.openxmlformats.org/drawingml/2006/main"/>
  </p:clrMapOvr>
</p:sld>
</file>