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1bce5eefc746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1b75a9cd7b4a81"/>
  </p:sldMasterIdLst>
  <p:sldIdLst>
    <p:sldId xmlns:r="http://schemas.openxmlformats.org/officeDocument/2006/relationships" id="256" r:id="Ra8b54fabe2ee413f"/>
    <p:sldId xmlns:r="http://schemas.openxmlformats.org/officeDocument/2006/relationships" id="257" r:id="R7bf3c983477a4e0e"/>
    <p:sldId xmlns:r="http://schemas.openxmlformats.org/officeDocument/2006/relationships" id="258" r:id="Rb9bab84bcd034a97"/>
    <p:sldId xmlns:r="http://schemas.openxmlformats.org/officeDocument/2006/relationships" id="259" r:id="R03e57d4dd8894b32"/>
    <p:sldId xmlns:r="http://schemas.openxmlformats.org/officeDocument/2006/relationships" id="260" r:id="R9202af9c34d54b61"/>
    <p:sldId xmlns:r="http://schemas.openxmlformats.org/officeDocument/2006/relationships" id="261" r:id="Rfc627a71b1804e98"/>
    <p:sldId xmlns:r="http://schemas.openxmlformats.org/officeDocument/2006/relationships" id="262" r:id="Rd71e1148bbdc4f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b75a9cd7b4a81" /><Relationship Type="http://schemas.openxmlformats.org/officeDocument/2006/relationships/slide" Target="/ppt/slides/slide1.xml" Id="Ra8b54fabe2ee413f" /><Relationship Type="http://schemas.openxmlformats.org/officeDocument/2006/relationships/slide" Target="/ppt/slides/slide2.xml" Id="R7bf3c983477a4e0e" /><Relationship Type="http://schemas.openxmlformats.org/officeDocument/2006/relationships/slide" Target="/ppt/slides/slide3.xml" Id="Rb9bab84bcd034a97" /><Relationship Type="http://schemas.openxmlformats.org/officeDocument/2006/relationships/slide" Target="/ppt/slides/slide4.xml" Id="R03e57d4dd8894b32" /><Relationship Type="http://schemas.openxmlformats.org/officeDocument/2006/relationships/slide" Target="/ppt/slides/slide5.xml" Id="R9202af9c34d54b61" /><Relationship Type="http://schemas.openxmlformats.org/officeDocument/2006/relationships/slide" Target="/ppt/slides/slide6.xml" Id="Rfc627a71b1804e98" /><Relationship Type="http://schemas.openxmlformats.org/officeDocument/2006/relationships/slide" Target="/ppt/slides/slide7.xml" Id="Rd71e1148bbdc4f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15e965cf14e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d1e341d364d75" /><Relationship Type="http://schemas.openxmlformats.org/officeDocument/2006/relationships/theme" Target="/ppt/slideMasters/theme/theme1.xml" Id="R2828706d052545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9d1e341d364d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ebfd6f68a48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8fb894eaf4d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59c7912c045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23ca8ca4242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9539780434a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cc5982c0f49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ee3e7857e45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SIVESIND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INVEST AS ble etablert [år] og holder til i Beitostølen.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−596 477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27 655 011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27 675 825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Ørrelie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2953 Beitostølen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johansivesind1107@gmail.com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992 814 527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