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b51e38361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9737d1ece44c1"/>
  </p:sldMasterIdLst>
  <p:sldIdLst>
    <p:sldId xmlns:r="http://schemas.openxmlformats.org/officeDocument/2006/relationships" id="256" r:id="R74057d683e9a491e"/>
    <p:sldId xmlns:r="http://schemas.openxmlformats.org/officeDocument/2006/relationships" id="257" r:id="Rf90a44df6d324f6e"/>
    <p:sldId xmlns:r="http://schemas.openxmlformats.org/officeDocument/2006/relationships" id="258" r:id="R760e57041ed24f0a"/>
    <p:sldId xmlns:r="http://schemas.openxmlformats.org/officeDocument/2006/relationships" id="259" r:id="R220af1cf6968465d"/>
    <p:sldId xmlns:r="http://schemas.openxmlformats.org/officeDocument/2006/relationships" id="260" r:id="R485059ed2d2744ff"/>
    <p:sldId xmlns:r="http://schemas.openxmlformats.org/officeDocument/2006/relationships" id="261" r:id="R1623ef65932f4e06"/>
    <p:sldId xmlns:r="http://schemas.openxmlformats.org/officeDocument/2006/relationships" id="262" r:id="R2bb8641dc54e45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9737d1ece44c1" /><Relationship Type="http://schemas.openxmlformats.org/officeDocument/2006/relationships/slide" Target="/ppt/slides/slide1.xml" Id="R74057d683e9a491e" /><Relationship Type="http://schemas.openxmlformats.org/officeDocument/2006/relationships/slide" Target="/ppt/slides/slide2.xml" Id="Rf90a44df6d324f6e" /><Relationship Type="http://schemas.openxmlformats.org/officeDocument/2006/relationships/slide" Target="/ppt/slides/slide3.xml" Id="R760e57041ed24f0a" /><Relationship Type="http://schemas.openxmlformats.org/officeDocument/2006/relationships/slide" Target="/ppt/slides/slide4.xml" Id="R220af1cf6968465d" /><Relationship Type="http://schemas.openxmlformats.org/officeDocument/2006/relationships/slide" Target="/ppt/slides/slide5.xml" Id="R485059ed2d2744ff" /><Relationship Type="http://schemas.openxmlformats.org/officeDocument/2006/relationships/slide" Target="/ppt/slides/slide6.xml" Id="R1623ef65932f4e06" /><Relationship Type="http://schemas.openxmlformats.org/officeDocument/2006/relationships/slide" Target="/ppt/slides/slide7.xml" Id="R2bb8641dc54e45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c949d46d5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caecad88d418f" /><Relationship Type="http://schemas.openxmlformats.org/officeDocument/2006/relationships/theme" Target="/ppt/slideMasters/theme/theme1.xml" Id="Rea52b666fe67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caecad88d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71b412532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a35c0b7044f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3d90ceaf9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364d878e647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00c7041c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aae7031d8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351ce94b0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 VETERINÆRKONTOR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VETERINÆRKONTOR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 VETERINÆRKONTOR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VETERINÆRKONTOR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VETERINÆRKONTOR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VETERINÆRKONTOR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10 410 166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773 435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6 220 142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VETERINÆRKONTOR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TANGEN HANSEN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HAUGEN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LIVE SVELLE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VETERINÆRKONTOR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10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992 820 020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 VETERINÆRKONTOR AS</a:t>
            </a:r>
          </a:p>
        </p:txBody>
      </p:sp>
    </p:spTree>
  </p:cSld>
  <p:clrMapOvr>
    <a:masterClrMapping xmlns:a="http://schemas.openxmlformats.org/drawingml/2006/main"/>
  </p:clrMapOvr>
</p:sld>
</file>