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a0927de47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c74f8f49c4596"/>
  </p:sldMasterIdLst>
  <p:sldIdLst>
    <p:sldId xmlns:r="http://schemas.openxmlformats.org/officeDocument/2006/relationships" id="256" r:id="R431a4e7a8e1f4109"/>
    <p:sldId xmlns:r="http://schemas.openxmlformats.org/officeDocument/2006/relationships" id="257" r:id="R3b9466090a8445ae"/>
    <p:sldId xmlns:r="http://schemas.openxmlformats.org/officeDocument/2006/relationships" id="258" r:id="Rb5ffce9960094407"/>
    <p:sldId xmlns:r="http://schemas.openxmlformats.org/officeDocument/2006/relationships" id="259" r:id="R20355fb6ea0b4319"/>
    <p:sldId xmlns:r="http://schemas.openxmlformats.org/officeDocument/2006/relationships" id="260" r:id="Rb2c9dfdfd3df4e14"/>
    <p:sldId xmlns:r="http://schemas.openxmlformats.org/officeDocument/2006/relationships" id="261" r:id="Rff79af87f758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c74f8f49c4596" /><Relationship Type="http://schemas.openxmlformats.org/officeDocument/2006/relationships/slide" Target="/ppt/slides/slide1.xml" Id="R431a4e7a8e1f4109" /><Relationship Type="http://schemas.openxmlformats.org/officeDocument/2006/relationships/slide" Target="/ppt/slides/slide2.xml" Id="R3b9466090a8445ae" /><Relationship Type="http://schemas.openxmlformats.org/officeDocument/2006/relationships/slide" Target="/ppt/slides/slide3.xml" Id="Rb5ffce9960094407" /><Relationship Type="http://schemas.openxmlformats.org/officeDocument/2006/relationships/slide" Target="/ppt/slides/slide4.xml" Id="R20355fb6ea0b4319" /><Relationship Type="http://schemas.openxmlformats.org/officeDocument/2006/relationships/slide" Target="/ppt/slides/slide5.xml" Id="Rb2c9dfdfd3df4e14" /><Relationship Type="http://schemas.openxmlformats.org/officeDocument/2006/relationships/slide" Target="/ppt/slides/slide6.xml" Id="Rff79af87f758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70d379e15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8182d1fb4d3e" /><Relationship Type="http://schemas.openxmlformats.org/officeDocument/2006/relationships/theme" Target="/ppt/slideMasters/theme/theme1.xml" Id="Rcd734852e802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f8182d1fb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bf461388b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104f8f11a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180f47958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3a4c877d9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7a34a8288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ba594af28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MINDESTIFTELSEN-SANDNES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MINDESTIFTELSEN-SANDNES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38 408 542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39 292 191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Høyland Menighetssenter, Svebastadveien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