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2e41e31a6347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233a6303fd4f7c"/>
  </p:sldMasterIdLst>
  <p:sldIdLst>
    <p:sldId xmlns:r="http://schemas.openxmlformats.org/officeDocument/2006/relationships" id="256" r:id="R040410df8c8c4501"/>
    <p:sldId xmlns:r="http://schemas.openxmlformats.org/officeDocument/2006/relationships" id="257" r:id="R4352f5957e024d22"/>
    <p:sldId xmlns:r="http://schemas.openxmlformats.org/officeDocument/2006/relationships" id="258" r:id="R913c7916f19f49ee"/>
    <p:sldId xmlns:r="http://schemas.openxmlformats.org/officeDocument/2006/relationships" id="259" r:id="Rc9f042a0f27c434d"/>
    <p:sldId xmlns:r="http://schemas.openxmlformats.org/officeDocument/2006/relationships" id="260" r:id="Rebfe336fb164481a"/>
    <p:sldId xmlns:r="http://schemas.openxmlformats.org/officeDocument/2006/relationships" id="261" r:id="Rf7b4f6df0f7d4919"/>
    <p:sldId xmlns:r="http://schemas.openxmlformats.org/officeDocument/2006/relationships" id="262" r:id="Rb4400a58a5404f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33a6303fd4f7c" /><Relationship Type="http://schemas.openxmlformats.org/officeDocument/2006/relationships/slide" Target="/ppt/slides/slide1.xml" Id="R040410df8c8c4501" /><Relationship Type="http://schemas.openxmlformats.org/officeDocument/2006/relationships/slide" Target="/ppt/slides/slide2.xml" Id="R4352f5957e024d22" /><Relationship Type="http://schemas.openxmlformats.org/officeDocument/2006/relationships/slide" Target="/ppt/slides/slide3.xml" Id="R913c7916f19f49ee" /><Relationship Type="http://schemas.openxmlformats.org/officeDocument/2006/relationships/slide" Target="/ppt/slides/slide4.xml" Id="Rc9f042a0f27c434d" /><Relationship Type="http://schemas.openxmlformats.org/officeDocument/2006/relationships/slide" Target="/ppt/slides/slide5.xml" Id="Rebfe336fb164481a" /><Relationship Type="http://schemas.openxmlformats.org/officeDocument/2006/relationships/slide" Target="/ppt/slides/slide6.xml" Id="Rf7b4f6df0f7d4919" /><Relationship Type="http://schemas.openxmlformats.org/officeDocument/2006/relationships/slide" Target="/ppt/slides/slide7.xml" Id="Rb4400a58a5404f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f5257dabc48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242f7a67841e1" /><Relationship Type="http://schemas.openxmlformats.org/officeDocument/2006/relationships/theme" Target="/ppt/slideMasters/theme/theme1.xml" Id="Rf4780b9dbf474a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b242f7a67841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d0cbc66b349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5d6a8d2e74e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3a7aaa60640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75d50a3114b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710809f8949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b1256cfd144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7ead50ecc45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EIGANES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EIGANES VEKST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4 002 234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ODDVIN EGGEBØ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SYNNØVE SØRHUS EGGEBØ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Bøveien 189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4071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992 852 011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EIGANES VEKST AS</a:t>
            </a:r>
          </a:p>
        </p:txBody>
      </p:sp>
    </p:spTree>
  </p:cSld>
  <p:clrMapOvr>
    <a:masterClrMapping xmlns:a="http://schemas.openxmlformats.org/drawingml/2006/main"/>
  </p:clrMapOvr>
</p:sld>
</file>