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cec86c564d4e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34e8128e743d4"/>
  </p:sldMasterIdLst>
  <p:sldIdLst>
    <p:sldId xmlns:r="http://schemas.openxmlformats.org/officeDocument/2006/relationships" id="256" r:id="R75e2c92b9f594f03"/>
    <p:sldId xmlns:r="http://schemas.openxmlformats.org/officeDocument/2006/relationships" id="257" r:id="R65afd7d77e3c454f"/>
    <p:sldId xmlns:r="http://schemas.openxmlformats.org/officeDocument/2006/relationships" id="258" r:id="R0b3a0eb963c84724"/>
    <p:sldId xmlns:r="http://schemas.openxmlformats.org/officeDocument/2006/relationships" id="259" r:id="R5c72686d34a34493"/>
    <p:sldId xmlns:r="http://schemas.openxmlformats.org/officeDocument/2006/relationships" id="260" r:id="R8c52a449eba64acd"/>
    <p:sldId xmlns:r="http://schemas.openxmlformats.org/officeDocument/2006/relationships" id="261" r:id="R8edf61b1759748b4"/>
    <p:sldId xmlns:r="http://schemas.openxmlformats.org/officeDocument/2006/relationships" id="262" r:id="Rd7666a58f9c248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34e8128e743d4" /><Relationship Type="http://schemas.openxmlformats.org/officeDocument/2006/relationships/slide" Target="/ppt/slides/slide1.xml" Id="R75e2c92b9f594f03" /><Relationship Type="http://schemas.openxmlformats.org/officeDocument/2006/relationships/slide" Target="/ppt/slides/slide2.xml" Id="R65afd7d77e3c454f" /><Relationship Type="http://schemas.openxmlformats.org/officeDocument/2006/relationships/slide" Target="/ppt/slides/slide3.xml" Id="R0b3a0eb963c84724" /><Relationship Type="http://schemas.openxmlformats.org/officeDocument/2006/relationships/slide" Target="/ppt/slides/slide4.xml" Id="R5c72686d34a34493" /><Relationship Type="http://schemas.openxmlformats.org/officeDocument/2006/relationships/slide" Target="/ppt/slides/slide5.xml" Id="R8c52a449eba64acd" /><Relationship Type="http://schemas.openxmlformats.org/officeDocument/2006/relationships/slide" Target="/ppt/slides/slide6.xml" Id="R8edf61b1759748b4" /><Relationship Type="http://schemas.openxmlformats.org/officeDocument/2006/relationships/slide" Target="/ppt/slides/slide7.xml" Id="Rd7666a58f9c248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914f9e38b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4bada4c9d4598" /><Relationship Type="http://schemas.openxmlformats.org/officeDocument/2006/relationships/theme" Target="/ppt/slideMasters/theme/theme1.xml" Id="R60035042aa18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44bada4c9d45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a82ec114b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8e9702a3244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2ed44d829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841f9512148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ae33703544c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7f730d70344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f8c2e7e4a41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NORNE SECURITIES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NORNE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NORNE SECURITIES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NORNE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NORNE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NORNE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18 859 000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209 782 000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NORNE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NORGE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 SPAREBANK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NORNE SECURITIES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ØST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NORNE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992 881 828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NORNE SECURITIES AS</a:t>
            </a:r>
          </a:p>
        </p:txBody>
      </p:sp>
    </p:spTree>
  </p:cSld>
  <p:clrMapOvr>
    <a:masterClrMapping xmlns:a="http://schemas.openxmlformats.org/drawingml/2006/main"/>
  </p:clrMapOvr>
</p:sld>
</file>