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f403b92b4a4b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9fe10689094f62"/>
  </p:sldMasterIdLst>
  <p:sldIdLst>
    <p:sldId xmlns:r="http://schemas.openxmlformats.org/officeDocument/2006/relationships" id="256" r:id="R9e25dea093d84fbe"/>
    <p:sldId xmlns:r="http://schemas.openxmlformats.org/officeDocument/2006/relationships" id="257" r:id="R0d9bda0dbfaf4c09"/>
    <p:sldId xmlns:r="http://schemas.openxmlformats.org/officeDocument/2006/relationships" id="258" r:id="Ref2015845e084ca7"/>
    <p:sldId xmlns:r="http://schemas.openxmlformats.org/officeDocument/2006/relationships" id="259" r:id="R3ca9e795155a47e6"/>
    <p:sldId xmlns:r="http://schemas.openxmlformats.org/officeDocument/2006/relationships" id="260" r:id="R52326c1d54ab43ec"/>
    <p:sldId xmlns:r="http://schemas.openxmlformats.org/officeDocument/2006/relationships" id="261" r:id="Rf18f44c479e841a7"/>
    <p:sldId xmlns:r="http://schemas.openxmlformats.org/officeDocument/2006/relationships" id="262" r:id="Rb9781fbf004047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9fe10689094f62" /><Relationship Type="http://schemas.openxmlformats.org/officeDocument/2006/relationships/slide" Target="/ppt/slides/slide1.xml" Id="R9e25dea093d84fbe" /><Relationship Type="http://schemas.openxmlformats.org/officeDocument/2006/relationships/slide" Target="/ppt/slides/slide2.xml" Id="R0d9bda0dbfaf4c09" /><Relationship Type="http://schemas.openxmlformats.org/officeDocument/2006/relationships/slide" Target="/ppt/slides/slide3.xml" Id="Ref2015845e084ca7" /><Relationship Type="http://schemas.openxmlformats.org/officeDocument/2006/relationships/slide" Target="/ppt/slides/slide4.xml" Id="R3ca9e795155a47e6" /><Relationship Type="http://schemas.openxmlformats.org/officeDocument/2006/relationships/slide" Target="/ppt/slides/slide5.xml" Id="R52326c1d54ab43ec" /><Relationship Type="http://schemas.openxmlformats.org/officeDocument/2006/relationships/slide" Target="/ppt/slides/slide6.xml" Id="Rf18f44c479e841a7" /><Relationship Type="http://schemas.openxmlformats.org/officeDocument/2006/relationships/slide" Target="/ppt/slides/slide7.xml" Id="Rb9781fbf004047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0f73ada5864b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0a1fe97174dfb" /><Relationship Type="http://schemas.openxmlformats.org/officeDocument/2006/relationships/theme" Target="/ppt/slideMasters/theme/theme1.xml" Id="Rf2010bc1be0146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20a1fe97174d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59f6ff77144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47e5d36594e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acdb14aec48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cffbf91394f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c38d40c9340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ae5b442db4b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83b313f1e4f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VALDRESREVISORENE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VALDRESREVISORENE AS ble etablert [år] og holder til i Fagernes.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18 517 156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1 471 804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1 098 651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3 087 222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10 912 195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 REVISJON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 VESTROM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36 57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www.valdresrevisorene.no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992 897 104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