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55e12800d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629550ed742ec"/>
  </p:sldMasterIdLst>
  <p:sldIdLst>
    <p:sldId xmlns:r="http://schemas.openxmlformats.org/officeDocument/2006/relationships" id="256" r:id="R69ea8a4be0f647d9"/>
    <p:sldId xmlns:r="http://schemas.openxmlformats.org/officeDocument/2006/relationships" id="257" r:id="Re8e831a33c1747ef"/>
    <p:sldId xmlns:r="http://schemas.openxmlformats.org/officeDocument/2006/relationships" id="258" r:id="R5bf09069a8364572"/>
    <p:sldId xmlns:r="http://schemas.openxmlformats.org/officeDocument/2006/relationships" id="259" r:id="Rfab5d4ed028c4abf"/>
    <p:sldId xmlns:r="http://schemas.openxmlformats.org/officeDocument/2006/relationships" id="260" r:id="R3735aaa3a3f44e47"/>
    <p:sldId xmlns:r="http://schemas.openxmlformats.org/officeDocument/2006/relationships" id="261" r:id="Ra1014657c4b34f9b"/>
    <p:sldId xmlns:r="http://schemas.openxmlformats.org/officeDocument/2006/relationships" id="262" r:id="R17be51075681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629550ed742ec" /><Relationship Type="http://schemas.openxmlformats.org/officeDocument/2006/relationships/slide" Target="/ppt/slides/slide1.xml" Id="R69ea8a4be0f647d9" /><Relationship Type="http://schemas.openxmlformats.org/officeDocument/2006/relationships/slide" Target="/ppt/slides/slide2.xml" Id="Re8e831a33c1747ef" /><Relationship Type="http://schemas.openxmlformats.org/officeDocument/2006/relationships/slide" Target="/ppt/slides/slide3.xml" Id="R5bf09069a8364572" /><Relationship Type="http://schemas.openxmlformats.org/officeDocument/2006/relationships/slide" Target="/ppt/slides/slide4.xml" Id="Rfab5d4ed028c4abf" /><Relationship Type="http://schemas.openxmlformats.org/officeDocument/2006/relationships/slide" Target="/ppt/slides/slide5.xml" Id="R3735aaa3a3f44e47" /><Relationship Type="http://schemas.openxmlformats.org/officeDocument/2006/relationships/slide" Target="/ppt/slides/slide6.xml" Id="Ra1014657c4b34f9b" /><Relationship Type="http://schemas.openxmlformats.org/officeDocument/2006/relationships/slide" Target="/ppt/slides/slide7.xml" Id="R17be51075681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40af5b3d2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6d7f559643eb" /><Relationship Type="http://schemas.openxmlformats.org/officeDocument/2006/relationships/theme" Target="/ppt/slideMasters/theme/theme1.xml" Id="R7e776fca1ce8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96d7f5596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9bfd5cbb5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5c3b817b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20b0f718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cf9c80cb4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77e7fd06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a88acdbf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4d90c2b7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13 824 935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KNUTSVIK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Vikevågen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40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992 938 455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