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3aedf99bca44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bc366c83134593"/>
  </p:sldMasterIdLst>
  <p:sldIdLst>
    <p:sldId xmlns:r="http://schemas.openxmlformats.org/officeDocument/2006/relationships" id="256" r:id="R173a0cc399404247"/>
    <p:sldId xmlns:r="http://schemas.openxmlformats.org/officeDocument/2006/relationships" id="257" r:id="Rd84f6feec98d4535"/>
    <p:sldId xmlns:r="http://schemas.openxmlformats.org/officeDocument/2006/relationships" id="258" r:id="R2e0790ed38204013"/>
    <p:sldId xmlns:r="http://schemas.openxmlformats.org/officeDocument/2006/relationships" id="259" r:id="R85d69fc10a46433f"/>
    <p:sldId xmlns:r="http://schemas.openxmlformats.org/officeDocument/2006/relationships" id="260" r:id="R5f57bb2e635e4455"/>
    <p:sldId xmlns:r="http://schemas.openxmlformats.org/officeDocument/2006/relationships" id="261" r:id="Rdd25e322498040c5"/>
    <p:sldId xmlns:r="http://schemas.openxmlformats.org/officeDocument/2006/relationships" id="262" r:id="R2a884bd7a0b945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bc366c83134593" /><Relationship Type="http://schemas.openxmlformats.org/officeDocument/2006/relationships/slide" Target="/ppt/slides/slide1.xml" Id="R173a0cc399404247" /><Relationship Type="http://schemas.openxmlformats.org/officeDocument/2006/relationships/slide" Target="/ppt/slides/slide2.xml" Id="Rd84f6feec98d4535" /><Relationship Type="http://schemas.openxmlformats.org/officeDocument/2006/relationships/slide" Target="/ppt/slides/slide3.xml" Id="R2e0790ed38204013" /><Relationship Type="http://schemas.openxmlformats.org/officeDocument/2006/relationships/slide" Target="/ppt/slides/slide4.xml" Id="R85d69fc10a46433f" /><Relationship Type="http://schemas.openxmlformats.org/officeDocument/2006/relationships/slide" Target="/ppt/slides/slide5.xml" Id="R5f57bb2e635e4455" /><Relationship Type="http://schemas.openxmlformats.org/officeDocument/2006/relationships/slide" Target="/ppt/slides/slide6.xml" Id="Rdd25e322498040c5" /><Relationship Type="http://schemas.openxmlformats.org/officeDocument/2006/relationships/slide" Target="/ppt/slides/slide7.xml" Id="R2a884bd7a0b945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6981645fdc4a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66d36bbd847e6" /><Relationship Type="http://schemas.openxmlformats.org/officeDocument/2006/relationships/theme" Target="/ppt/slideMasters/theme/theme1.xml" Id="R7ba5c6a6f7374f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066d36bbd847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97ac2656c43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911a0ba514b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9be46ffbc4d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fc87ad0c946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303707ad140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df27338b444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5c9c3247f4e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SKOGLAND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465 953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6 111 520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6 121 964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FREDRIK SKOGLAND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Flathauggata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5523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992 938 889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SKOGLAND HOLDING AS</a:t>
            </a:r>
          </a:p>
        </p:txBody>
      </p:sp>
    </p:spTree>
  </p:cSld>
  <p:clrMapOvr>
    <a:masterClrMapping xmlns:a="http://schemas.openxmlformats.org/drawingml/2006/main"/>
  </p:clrMapOvr>
</p:sld>
</file>