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db491ec74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f7407e0aaf4108"/>
  </p:sldMasterIdLst>
  <p:sldIdLst>
    <p:sldId xmlns:r="http://schemas.openxmlformats.org/officeDocument/2006/relationships" id="256" r:id="R43591cfaa44a490c"/>
    <p:sldId xmlns:r="http://schemas.openxmlformats.org/officeDocument/2006/relationships" id="257" r:id="Racfc1f1a77dc43c6"/>
    <p:sldId xmlns:r="http://schemas.openxmlformats.org/officeDocument/2006/relationships" id="258" r:id="R5ae051a033144b2a"/>
    <p:sldId xmlns:r="http://schemas.openxmlformats.org/officeDocument/2006/relationships" id="259" r:id="R4e8292c36fe4484d"/>
    <p:sldId xmlns:r="http://schemas.openxmlformats.org/officeDocument/2006/relationships" id="260" r:id="Rb16ef035fb2145f9"/>
    <p:sldId xmlns:r="http://schemas.openxmlformats.org/officeDocument/2006/relationships" id="261" r:id="Rf84498d16cb04aa8"/>
    <p:sldId xmlns:r="http://schemas.openxmlformats.org/officeDocument/2006/relationships" id="262" r:id="Rceee8a317bdc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7407e0aaf4108" /><Relationship Type="http://schemas.openxmlformats.org/officeDocument/2006/relationships/slide" Target="/ppt/slides/slide1.xml" Id="R43591cfaa44a490c" /><Relationship Type="http://schemas.openxmlformats.org/officeDocument/2006/relationships/slide" Target="/ppt/slides/slide2.xml" Id="Racfc1f1a77dc43c6" /><Relationship Type="http://schemas.openxmlformats.org/officeDocument/2006/relationships/slide" Target="/ppt/slides/slide3.xml" Id="R5ae051a033144b2a" /><Relationship Type="http://schemas.openxmlformats.org/officeDocument/2006/relationships/slide" Target="/ppt/slides/slide4.xml" Id="R4e8292c36fe4484d" /><Relationship Type="http://schemas.openxmlformats.org/officeDocument/2006/relationships/slide" Target="/ppt/slides/slide5.xml" Id="Rb16ef035fb2145f9" /><Relationship Type="http://schemas.openxmlformats.org/officeDocument/2006/relationships/slide" Target="/ppt/slides/slide6.xml" Id="Rf84498d16cb04aa8" /><Relationship Type="http://schemas.openxmlformats.org/officeDocument/2006/relationships/slide" Target="/ppt/slides/slide7.xml" Id="Rceee8a317bdc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d656a792c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d20ecad4406c" /><Relationship Type="http://schemas.openxmlformats.org/officeDocument/2006/relationships/theme" Target="/ppt/slideMasters/theme/theme1.xml" Id="R6609caee2185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6d20ecad4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3985460aa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aea8c38de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7f0992f0d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b3ed07b81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4c15c5cfd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fefa863da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1ce0a91c1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54 291 578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628 946 822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638 571 425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