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85a1c7937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549967da24985"/>
  </p:sldMasterIdLst>
  <p:sldIdLst>
    <p:sldId xmlns:r="http://schemas.openxmlformats.org/officeDocument/2006/relationships" id="256" r:id="Rfc9202e3713443f6"/>
    <p:sldId xmlns:r="http://schemas.openxmlformats.org/officeDocument/2006/relationships" id="257" r:id="R940f92435dc64de8"/>
    <p:sldId xmlns:r="http://schemas.openxmlformats.org/officeDocument/2006/relationships" id="258" r:id="Re213db9816a043b4"/>
    <p:sldId xmlns:r="http://schemas.openxmlformats.org/officeDocument/2006/relationships" id="259" r:id="R3a3c1979abae4550"/>
    <p:sldId xmlns:r="http://schemas.openxmlformats.org/officeDocument/2006/relationships" id="260" r:id="Rb2db6b763f184d6c"/>
    <p:sldId xmlns:r="http://schemas.openxmlformats.org/officeDocument/2006/relationships" id="261" r:id="R68936c0c370b47f0"/>
    <p:sldId xmlns:r="http://schemas.openxmlformats.org/officeDocument/2006/relationships" id="262" r:id="Rab76f2ccd11b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549967da24985" /><Relationship Type="http://schemas.openxmlformats.org/officeDocument/2006/relationships/slide" Target="/ppt/slides/slide1.xml" Id="Rfc9202e3713443f6" /><Relationship Type="http://schemas.openxmlformats.org/officeDocument/2006/relationships/slide" Target="/ppt/slides/slide2.xml" Id="R940f92435dc64de8" /><Relationship Type="http://schemas.openxmlformats.org/officeDocument/2006/relationships/slide" Target="/ppt/slides/slide3.xml" Id="Re213db9816a043b4" /><Relationship Type="http://schemas.openxmlformats.org/officeDocument/2006/relationships/slide" Target="/ppt/slides/slide4.xml" Id="R3a3c1979abae4550" /><Relationship Type="http://schemas.openxmlformats.org/officeDocument/2006/relationships/slide" Target="/ppt/slides/slide5.xml" Id="Rb2db6b763f184d6c" /><Relationship Type="http://schemas.openxmlformats.org/officeDocument/2006/relationships/slide" Target="/ppt/slides/slide6.xml" Id="R68936c0c370b47f0" /><Relationship Type="http://schemas.openxmlformats.org/officeDocument/2006/relationships/slide" Target="/ppt/slides/slide7.xml" Id="Rab76f2ccd11b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042e9d2b1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1ef388f054d04" /><Relationship Type="http://schemas.openxmlformats.org/officeDocument/2006/relationships/theme" Target="/ppt/slideMasters/theme/theme1.xml" Id="R8642b909a6ae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1ef388f05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8aaf24d2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9522cafd5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919c7566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c1bda5a5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3cc5c69c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d69ea8f1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7c967dc5f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GARDIS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9 676 130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GARDAL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993 050 555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