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a257532cd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c65d52bda420c"/>
  </p:sldMasterIdLst>
  <p:sldIdLst>
    <p:sldId xmlns:r="http://schemas.openxmlformats.org/officeDocument/2006/relationships" id="256" r:id="Re7a1bfe7782b4e4f"/>
    <p:sldId xmlns:r="http://schemas.openxmlformats.org/officeDocument/2006/relationships" id="257" r:id="R895ced29771e462f"/>
    <p:sldId xmlns:r="http://schemas.openxmlformats.org/officeDocument/2006/relationships" id="258" r:id="R017b0686493d439b"/>
    <p:sldId xmlns:r="http://schemas.openxmlformats.org/officeDocument/2006/relationships" id="259" r:id="R5b75fa16a59e4024"/>
    <p:sldId xmlns:r="http://schemas.openxmlformats.org/officeDocument/2006/relationships" id="260" r:id="R7b17a86b38a740d6"/>
    <p:sldId xmlns:r="http://schemas.openxmlformats.org/officeDocument/2006/relationships" id="261" r:id="Reeff7cfbae2e40e4"/>
    <p:sldId xmlns:r="http://schemas.openxmlformats.org/officeDocument/2006/relationships" id="262" r:id="Re6e4aa60d7ff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c65d52bda420c" /><Relationship Type="http://schemas.openxmlformats.org/officeDocument/2006/relationships/slide" Target="/ppt/slides/slide1.xml" Id="Re7a1bfe7782b4e4f" /><Relationship Type="http://schemas.openxmlformats.org/officeDocument/2006/relationships/slide" Target="/ppt/slides/slide2.xml" Id="R895ced29771e462f" /><Relationship Type="http://schemas.openxmlformats.org/officeDocument/2006/relationships/slide" Target="/ppt/slides/slide3.xml" Id="R017b0686493d439b" /><Relationship Type="http://schemas.openxmlformats.org/officeDocument/2006/relationships/slide" Target="/ppt/slides/slide4.xml" Id="R5b75fa16a59e4024" /><Relationship Type="http://schemas.openxmlformats.org/officeDocument/2006/relationships/slide" Target="/ppt/slides/slide5.xml" Id="R7b17a86b38a740d6" /><Relationship Type="http://schemas.openxmlformats.org/officeDocument/2006/relationships/slide" Target="/ppt/slides/slide6.xml" Id="Reeff7cfbae2e40e4" /><Relationship Type="http://schemas.openxmlformats.org/officeDocument/2006/relationships/slide" Target="/ppt/slides/slide7.xml" Id="Re6e4aa60d7ff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8f6b66377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fb2321a2d452f" /><Relationship Type="http://schemas.openxmlformats.org/officeDocument/2006/relationships/theme" Target="/ppt/slideMasters/theme/theme1.xml" Id="R3a929748727140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dfb2321a2d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dca79fb80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b160f1b9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e18ea5f5b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88e0368d347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37e93f89e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91c14cfdd41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c2590892346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553 178 894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600 541 034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STEEN TRØAN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OTTER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E. Steen, 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