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3e9a115f1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d5ef8fcd34bf0"/>
  </p:sldMasterIdLst>
  <p:sldIdLst>
    <p:sldId xmlns:r="http://schemas.openxmlformats.org/officeDocument/2006/relationships" id="256" r:id="Rf27d0ad4e73a4a71"/>
    <p:sldId xmlns:r="http://schemas.openxmlformats.org/officeDocument/2006/relationships" id="257" r:id="Re0c2f92382b14f96"/>
    <p:sldId xmlns:r="http://schemas.openxmlformats.org/officeDocument/2006/relationships" id="258" r:id="R9e88ff2515d54046"/>
    <p:sldId xmlns:r="http://schemas.openxmlformats.org/officeDocument/2006/relationships" id="259" r:id="Rec7f0b1c4c22474b"/>
    <p:sldId xmlns:r="http://schemas.openxmlformats.org/officeDocument/2006/relationships" id="260" r:id="Rc7deac6f1b384fe9"/>
    <p:sldId xmlns:r="http://schemas.openxmlformats.org/officeDocument/2006/relationships" id="261" r:id="Rb940fbb19c89407b"/>
    <p:sldId xmlns:r="http://schemas.openxmlformats.org/officeDocument/2006/relationships" id="262" r:id="Ra3929a733422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d5ef8fcd34bf0" /><Relationship Type="http://schemas.openxmlformats.org/officeDocument/2006/relationships/slide" Target="/ppt/slides/slide1.xml" Id="Rf27d0ad4e73a4a71" /><Relationship Type="http://schemas.openxmlformats.org/officeDocument/2006/relationships/slide" Target="/ppt/slides/slide2.xml" Id="Re0c2f92382b14f96" /><Relationship Type="http://schemas.openxmlformats.org/officeDocument/2006/relationships/slide" Target="/ppt/slides/slide3.xml" Id="R9e88ff2515d54046" /><Relationship Type="http://schemas.openxmlformats.org/officeDocument/2006/relationships/slide" Target="/ppt/slides/slide4.xml" Id="Rec7f0b1c4c22474b" /><Relationship Type="http://schemas.openxmlformats.org/officeDocument/2006/relationships/slide" Target="/ppt/slides/slide5.xml" Id="Rc7deac6f1b384fe9" /><Relationship Type="http://schemas.openxmlformats.org/officeDocument/2006/relationships/slide" Target="/ppt/slides/slide6.xml" Id="Rb940fbb19c89407b" /><Relationship Type="http://schemas.openxmlformats.org/officeDocument/2006/relationships/slide" Target="/ppt/slides/slide7.xml" Id="Ra3929a733422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606337c6e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cf9be3891485e" /><Relationship Type="http://schemas.openxmlformats.org/officeDocument/2006/relationships/theme" Target="/ppt/slideMasters/theme/theme1.xml" Id="R98a4b79069e9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cf9be3891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bc97b3123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8eaf1a995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6ee84c6c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98738bcdb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78138b5da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cbb0d6dd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702ad9345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6 084 289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18 352 101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39 684 740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KINESISK NORSK HANDELSSELSKAP AS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993 075 558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