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7ffd6d14d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dacd03e61499a"/>
  </p:sldMasterIdLst>
  <p:sldIdLst>
    <p:sldId xmlns:r="http://schemas.openxmlformats.org/officeDocument/2006/relationships" id="256" r:id="R925267654fee4975"/>
    <p:sldId xmlns:r="http://schemas.openxmlformats.org/officeDocument/2006/relationships" id="257" r:id="Rb1d2c431f5ee41ec"/>
    <p:sldId xmlns:r="http://schemas.openxmlformats.org/officeDocument/2006/relationships" id="258" r:id="Rb71aedc868ef4d1a"/>
    <p:sldId xmlns:r="http://schemas.openxmlformats.org/officeDocument/2006/relationships" id="259" r:id="R326be96d6cf147f4"/>
    <p:sldId xmlns:r="http://schemas.openxmlformats.org/officeDocument/2006/relationships" id="260" r:id="R4952a83d29f74108"/>
    <p:sldId xmlns:r="http://schemas.openxmlformats.org/officeDocument/2006/relationships" id="261" r:id="R1c37ca26f61b41ec"/>
    <p:sldId xmlns:r="http://schemas.openxmlformats.org/officeDocument/2006/relationships" id="262" r:id="R2856d79f4f79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dacd03e61499a" /><Relationship Type="http://schemas.openxmlformats.org/officeDocument/2006/relationships/slide" Target="/ppt/slides/slide1.xml" Id="R925267654fee4975" /><Relationship Type="http://schemas.openxmlformats.org/officeDocument/2006/relationships/slide" Target="/ppt/slides/slide2.xml" Id="Rb1d2c431f5ee41ec" /><Relationship Type="http://schemas.openxmlformats.org/officeDocument/2006/relationships/slide" Target="/ppt/slides/slide3.xml" Id="Rb71aedc868ef4d1a" /><Relationship Type="http://schemas.openxmlformats.org/officeDocument/2006/relationships/slide" Target="/ppt/slides/slide4.xml" Id="R326be96d6cf147f4" /><Relationship Type="http://schemas.openxmlformats.org/officeDocument/2006/relationships/slide" Target="/ppt/slides/slide5.xml" Id="R4952a83d29f74108" /><Relationship Type="http://schemas.openxmlformats.org/officeDocument/2006/relationships/slide" Target="/ppt/slides/slide6.xml" Id="R1c37ca26f61b41ec" /><Relationship Type="http://schemas.openxmlformats.org/officeDocument/2006/relationships/slide" Target="/ppt/slides/slide7.xml" Id="R2856d79f4f79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0814bd048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bc2ff9394c9e" /><Relationship Type="http://schemas.openxmlformats.org/officeDocument/2006/relationships/theme" Target="/ppt/slideMasters/theme/theme1.xml" Id="Rec809419fd9b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ebc2ff939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77ebc397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caf92bb2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a9359e69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cab515ff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fd604aef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e052cc546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ebd2d9be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455 993 623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519 235 151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 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Brattlien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