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d9ea6b4d8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85cd2d8b14d0c"/>
  </p:sldMasterIdLst>
  <p:sldIdLst>
    <p:sldId xmlns:r="http://schemas.openxmlformats.org/officeDocument/2006/relationships" id="256" r:id="R872793ad77014078"/>
    <p:sldId xmlns:r="http://schemas.openxmlformats.org/officeDocument/2006/relationships" id="257" r:id="Rf2d9a390d8504ad6"/>
    <p:sldId xmlns:r="http://schemas.openxmlformats.org/officeDocument/2006/relationships" id="258" r:id="R1f5b0061a51a4d94"/>
    <p:sldId xmlns:r="http://schemas.openxmlformats.org/officeDocument/2006/relationships" id="259" r:id="R5c1fc41bafcd4409"/>
    <p:sldId xmlns:r="http://schemas.openxmlformats.org/officeDocument/2006/relationships" id="260" r:id="R339fe84b414d4efb"/>
    <p:sldId xmlns:r="http://schemas.openxmlformats.org/officeDocument/2006/relationships" id="261" r:id="R19df3bb0f821458d"/>
    <p:sldId xmlns:r="http://schemas.openxmlformats.org/officeDocument/2006/relationships" id="262" r:id="Rb033bec1805e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85cd2d8b14d0c" /><Relationship Type="http://schemas.openxmlformats.org/officeDocument/2006/relationships/slide" Target="/ppt/slides/slide1.xml" Id="R872793ad77014078" /><Relationship Type="http://schemas.openxmlformats.org/officeDocument/2006/relationships/slide" Target="/ppt/slides/slide2.xml" Id="Rf2d9a390d8504ad6" /><Relationship Type="http://schemas.openxmlformats.org/officeDocument/2006/relationships/slide" Target="/ppt/slides/slide3.xml" Id="R1f5b0061a51a4d94" /><Relationship Type="http://schemas.openxmlformats.org/officeDocument/2006/relationships/slide" Target="/ppt/slides/slide4.xml" Id="R5c1fc41bafcd4409" /><Relationship Type="http://schemas.openxmlformats.org/officeDocument/2006/relationships/slide" Target="/ppt/slides/slide5.xml" Id="R339fe84b414d4efb" /><Relationship Type="http://schemas.openxmlformats.org/officeDocument/2006/relationships/slide" Target="/ppt/slides/slide6.xml" Id="R19df3bb0f821458d" /><Relationship Type="http://schemas.openxmlformats.org/officeDocument/2006/relationships/slide" Target="/ppt/slides/slide7.xml" Id="Rb033bec1805e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d277e832343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17e42bfce48d6" /><Relationship Type="http://schemas.openxmlformats.org/officeDocument/2006/relationships/theme" Target="/ppt/slideMasters/theme/theme1.xml" Id="R5e0ec7d3c03f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c17e42bfce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b635dbbff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a349f9f7042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6ce1b982f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49fd95a21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a1893f5b9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2d32e89784b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69fb414b0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ANIKKEN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ANIKKEN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ANIKKEN BERG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ANIKKEN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ANIKKEN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ANIKKEN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11 988 008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12 219 108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ANIKKEN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ANIKKEN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ANIKKEN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Einebæråsen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ANIKKEN BERG HOLDING AS</a:t>
            </a:r>
          </a:p>
        </p:txBody>
      </p:sp>
    </p:spTree>
  </p:cSld>
  <p:clrMapOvr>
    <a:masterClrMapping xmlns:a="http://schemas.openxmlformats.org/drawingml/2006/main"/>
  </p:clrMapOvr>
</p:sld>
</file>