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7d8d75b70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3fef5e6084882"/>
  </p:sldMasterIdLst>
  <p:sldIdLst>
    <p:sldId xmlns:r="http://schemas.openxmlformats.org/officeDocument/2006/relationships" id="256" r:id="Rec10308537054d01"/>
    <p:sldId xmlns:r="http://schemas.openxmlformats.org/officeDocument/2006/relationships" id="257" r:id="R5bcc7e4b85a24f7f"/>
    <p:sldId xmlns:r="http://schemas.openxmlformats.org/officeDocument/2006/relationships" id="258" r:id="Rb5649bdb0ecf4942"/>
    <p:sldId xmlns:r="http://schemas.openxmlformats.org/officeDocument/2006/relationships" id="259" r:id="R5f98b35e13ba45fc"/>
    <p:sldId xmlns:r="http://schemas.openxmlformats.org/officeDocument/2006/relationships" id="260" r:id="Re2f0bc8acecb4d9c"/>
    <p:sldId xmlns:r="http://schemas.openxmlformats.org/officeDocument/2006/relationships" id="261" r:id="Rbedb7058b1f64cba"/>
    <p:sldId xmlns:r="http://schemas.openxmlformats.org/officeDocument/2006/relationships" id="262" r:id="R97ea2edd024d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3fef5e6084882" /><Relationship Type="http://schemas.openxmlformats.org/officeDocument/2006/relationships/slide" Target="/ppt/slides/slide1.xml" Id="Rec10308537054d01" /><Relationship Type="http://schemas.openxmlformats.org/officeDocument/2006/relationships/slide" Target="/ppt/slides/slide2.xml" Id="R5bcc7e4b85a24f7f" /><Relationship Type="http://schemas.openxmlformats.org/officeDocument/2006/relationships/slide" Target="/ppt/slides/slide3.xml" Id="Rb5649bdb0ecf4942" /><Relationship Type="http://schemas.openxmlformats.org/officeDocument/2006/relationships/slide" Target="/ppt/slides/slide4.xml" Id="R5f98b35e13ba45fc" /><Relationship Type="http://schemas.openxmlformats.org/officeDocument/2006/relationships/slide" Target="/ppt/slides/slide5.xml" Id="Re2f0bc8acecb4d9c" /><Relationship Type="http://schemas.openxmlformats.org/officeDocument/2006/relationships/slide" Target="/ppt/slides/slide6.xml" Id="Rbedb7058b1f64cba" /><Relationship Type="http://schemas.openxmlformats.org/officeDocument/2006/relationships/slide" Target="/ppt/slides/slide7.xml" Id="R97ea2edd024d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458cf1a5c4e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616499054a39" /><Relationship Type="http://schemas.openxmlformats.org/officeDocument/2006/relationships/theme" Target="/ppt/slideMasters/theme/theme1.xml" Id="R368324c66b8f4d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7616499054a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179714b08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4fde34cde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b947d235a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2136d9cde4c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c576f66834c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6e89d98e4a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a7f182ca6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