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8436b79f3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63375fdab4d0c"/>
  </p:sldMasterIdLst>
  <p:sldIdLst>
    <p:sldId xmlns:r="http://schemas.openxmlformats.org/officeDocument/2006/relationships" id="256" r:id="R09fc420338204608"/>
    <p:sldId xmlns:r="http://schemas.openxmlformats.org/officeDocument/2006/relationships" id="257" r:id="Re54ad14173d24856"/>
    <p:sldId xmlns:r="http://schemas.openxmlformats.org/officeDocument/2006/relationships" id="258" r:id="R9e556ad14bd14efd"/>
    <p:sldId xmlns:r="http://schemas.openxmlformats.org/officeDocument/2006/relationships" id="259" r:id="R1be23b34d87b42a2"/>
    <p:sldId xmlns:r="http://schemas.openxmlformats.org/officeDocument/2006/relationships" id="260" r:id="Rc903b0b392b04673"/>
    <p:sldId xmlns:r="http://schemas.openxmlformats.org/officeDocument/2006/relationships" id="261" r:id="R2a7703c47f5941d8"/>
    <p:sldId xmlns:r="http://schemas.openxmlformats.org/officeDocument/2006/relationships" id="262" r:id="R7624b901e19e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63375fdab4d0c" /><Relationship Type="http://schemas.openxmlformats.org/officeDocument/2006/relationships/slide" Target="/ppt/slides/slide1.xml" Id="R09fc420338204608" /><Relationship Type="http://schemas.openxmlformats.org/officeDocument/2006/relationships/slide" Target="/ppt/slides/slide2.xml" Id="Re54ad14173d24856" /><Relationship Type="http://schemas.openxmlformats.org/officeDocument/2006/relationships/slide" Target="/ppt/slides/slide3.xml" Id="R9e556ad14bd14efd" /><Relationship Type="http://schemas.openxmlformats.org/officeDocument/2006/relationships/slide" Target="/ppt/slides/slide4.xml" Id="R1be23b34d87b42a2" /><Relationship Type="http://schemas.openxmlformats.org/officeDocument/2006/relationships/slide" Target="/ppt/slides/slide5.xml" Id="Rc903b0b392b04673" /><Relationship Type="http://schemas.openxmlformats.org/officeDocument/2006/relationships/slide" Target="/ppt/slides/slide6.xml" Id="R2a7703c47f5941d8" /><Relationship Type="http://schemas.openxmlformats.org/officeDocument/2006/relationships/slide" Target="/ppt/slides/slide7.xml" Id="R7624b901e19e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e8836fd20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c468ad39e45fe" /><Relationship Type="http://schemas.openxmlformats.org/officeDocument/2006/relationships/theme" Target="/ppt/slideMasters/theme/theme1.xml" Id="Re9e1ee919a5a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c468ad39e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2520802cd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0e73a622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6c8b0cd09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cd751127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2f0063bd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f2253386441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b6b9fd45d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Mølnholtet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