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efd69c9f3f4f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2b7c33c29e4d1a"/>
  </p:sldMasterIdLst>
  <p:sldIdLst>
    <p:sldId xmlns:r="http://schemas.openxmlformats.org/officeDocument/2006/relationships" id="256" r:id="R8681ef70b27d4ef3"/>
    <p:sldId xmlns:r="http://schemas.openxmlformats.org/officeDocument/2006/relationships" id="257" r:id="Re9c38cf5fc2f4a13"/>
    <p:sldId xmlns:r="http://schemas.openxmlformats.org/officeDocument/2006/relationships" id="258" r:id="R15528eff4aab4b5f"/>
    <p:sldId xmlns:r="http://schemas.openxmlformats.org/officeDocument/2006/relationships" id="259" r:id="R51f421c9ad80439e"/>
    <p:sldId xmlns:r="http://schemas.openxmlformats.org/officeDocument/2006/relationships" id="260" r:id="R1be787af1ae9486b"/>
    <p:sldId xmlns:r="http://schemas.openxmlformats.org/officeDocument/2006/relationships" id="261" r:id="R66064fbbfef84ea1"/>
    <p:sldId xmlns:r="http://schemas.openxmlformats.org/officeDocument/2006/relationships" id="262" r:id="R078a31dc2b4d4a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b7c33c29e4d1a" /><Relationship Type="http://schemas.openxmlformats.org/officeDocument/2006/relationships/slide" Target="/ppt/slides/slide1.xml" Id="R8681ef70b27d4ef3" /><Relationship Type="http://schemas.openxmlformats.org/officeDocument/2006/relationships/slide" Target="/ppt/slides/slide2.xml" Id="Re9c38cf5fc2f4a13" /><Relationship Type="http://schemas.openxmlformats.org/officeDocument/2006/relationships/slide" Target="/ppt/slides/slide3.xml" Id="R15528eff4aab4b5f" /><Relationship Type="http://schemas.openxmlformats.org/officeDocument/2006/relationships/slide" Target="/ppt/slides/slide4.xml" Id="R51f421c9ad80439e" /><Relationship Type="http://schemas.openxmlformats.org/officeDocument/2006/relationships/slide" Target="/ppt/slides/slide5.xml" Id="R1be787af1ae9486b" /><Relationship Type="http://schemas.openxmlformats.org/officeDocument/2006/relationships/slide" Target="/ppt/slides/slide6.xml" Id="R66064fbbfef84ea1" /><Relationship Type="http://schemas.openxmlformats.org/officeDocument/2006/relationships/slide" Target="/ppt/slides/slide7.xml" Id="R078a31dc2b4d4a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5de7d26ca4b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8cb2ffefb4a51" /><Relationship Type="http://schemas.openxmlformats.org/officeDocument/2006/relationships/theme" Target="/ppt/slideMasters/theme/theme1.xml" Id="R07002696f52249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e8cb2ffefb4a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4a41c72384c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22375c35744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60ff281124b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01cce6c7a46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cdca30ee646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a6296146447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1e9cb402a49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ONTARIO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ONTARIO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ONTARIO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ONTARIO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ONTARIO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ONTARIO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9 807 621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68 326 103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68 425 929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ONTARIO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PETTER DALGLEISH LINDBAK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ONTARIO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Motzfeldts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993 111 104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ONTARIO AS</a:t>
            </a:r>
          </a:p>
        </p:txBody>
      </p:sp>
    </p:spTree>
  </p:cSld>
  <p:clrMapOvr>
    <a:masterClrMapping xmlns:a="http://schemas.openxmlformats.org/drawingml/2006/main"/>
  </p:clrMapOvr>
</p:sld>
</file>