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1a718f5a9642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66ded86dba44cb"/>
  </p:sldMasterIdLst>
  <p:sldIdLst>
    <p:sldId xmlns:r="http://schemas.openxmlformats.org/officeDocument/2006/relationships" id="256" r:id="Rb0b793e5056b479b"/>
    <p:sldId xmlns:r="http://schemas.openxmlformats.org/officeDocument/2006/relationships" id="257" r:id="R5a63fc88ce1d45db"/>
    <p:sldId xmlns:r="http://schemas.openxmlformats.org/officeDocument/2006/relationships" id="258" r:id="R37a57bcc4fb84066"/>
    <p:sldId xmlns:r="http://schemas.openxmlformats.org/officeDocument/2006/relationships" id="259" r:id="R2af9cbfbaeca4713"/>
    <p:sldId xmlns:r="http://schemas.openxmlformats.org/officeDocument/2006/relationships" id="260" r:id="R187d8d9ffa074edc"/>
    <p:sldId xmlns:r="http://schemas.openxmlformats.org/officeDocument/2006/relationships" id="261" r:id="R3f4fa4d786da4c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6ded86dba44cb" /><Relationship Type="http://schemas.openxmlformats.org/officeDocument/2006/relationships/slide" Target="/ppt/slides/slide1.xml" Id="Rb0b793e5056b479b" /><Relationship Type="http://schemas.openxmlformats.org/officeDocument/2006/relationships/slide" Target="/ppt/slides/slide2.xml" Id="R5a63fc88ce1d45db" /><Relationship Type="http://schemas.openxmlformats.org/officeDocument/2006/relationships/slide" Target="/ppt/slides/slide3.xml" Id="R37a57bcc4fb84066" /><Relationship Type="http://schemas.openxmlformats.org/officeDocument/2006/relationships/slide" Target="/ppt/slides/slide4.xml" Id="R2af9cbfbaeca4713" /><Relationship Type="http://schemas.openxmlformats.org/officeDocument/2006/relationships/slide" Target="/ppt/slides/slide5.xml" Id="R187d8d9ffa074edc" /><Relationship Type="http://schemas.openxmlformats.org/officeDocument/2006/relationships/slide" Target="/ppt/slides/slide6.xml" Id="R3f4fa4d786da4c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0a62ae0ada47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2b99310ae44e0" /><Relationship Type="http://schemas.openxmlformats.org/officeDocument/2006/relationships/theme" Target="/ppt/slideMasters/theme/theme1.xml" Id="Re433144ae52b44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82b99310ae44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2d6c23ced41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c2322b68444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9458760bc49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7e06365b345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defb11613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e5813152a44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SAGA SJØSIDEN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SAGA SJØSIDEN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SAGA SJØSIDEN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SAGA SJØSIDEN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SAGA SJØSIDEN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SAGA SJØSIDEN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613 662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SAGA SJØSIDEN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Saga Eiendom AS, 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993 124 702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SAGA SJØSIDEN</a:t>
            </a:r>
          </a:p>
        </p:txBody>
      </p:sp>
    </p:spTree>
  </p:cSld>
  <p:clrMapOvr>
    <a:masterClrMapping xmlns:a="http://schemas.openxmlformats.org/drawingml/2006/main"/>
  </p:clrMapOvr>
</p:sld>
</file>