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67d0ff410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1f092b1ec4e2a"/>
  </p:sldMasterIdLst>
  <p:sldIdLst>
    <p:sldId xmlns:r="http://schemas.openxmlformats.org/officeDocument/2006/relationships" id="256" r:id="R5a9974feb1c34685"/>
    <p:sldId xmlns:r="http://schemas.openxmlformats.org/officeDocument/2006/relationships" id="257" r:id="Rdb388c87d8b94033"/>
    <p:sldId xmlns:r="http://schemas.openxmlformats.org/officeDocument/2006/relationships" id="258" r:id="R8c0b3b19795046f9"/>
    <p:sldId xmlns:r="http://schemas.openxmlformats.org/officeDocument/2006/relationships" id="259" r:id="R31784baa98994258"/>
    <p:sldId xmlns:r="http://schemas.openxmlformats.org/officeDocument/2006/relationships" id="260" r:id="Rf7bf236ff57c4043"/>
    <p:sldId xmlns:r="http://schemas.openxmlformats.org/officeDocument/2006/relationships" id="261" r:id="Rfa9e03fe691e4e00"/>
    <p:sldId xmlns:r="http://schemas.openxmlformats.org/officeDocument/2006/relationships" id="262" r:id="R9cc7319fdbe8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1f092b1ec4e2a" /><Relationship Type="http://schemas.openxmlformats.org/officeDocument/2006/relationships/slide" Target="/ppt/slides/slide1.xml" Id="R5a9974feb1c34685" /><Relationship Type="http://schemas.openxmlformats.org/officeDocument/2006/relationships/slide" Target="/ppt/slides/slide2.xml" Id="Rdb388c87d8b94033" /><Relationship Type="http://schemas.openxmlformats.org/officeDocument/2006/relationships/slide" Target="/ppt/slides/slide3.xml" Id="R8c0b3b19795046f9" /><Relationship Type="http://schemas.openxmlformats.org/officeDocument/2006/relationships/slide" Target="/ppt/slides/slide4.xml" Id="R31784baa98994258" /><Relationship Type="http://schemas.openxmlformats.org/officeDocument/2006/relationships/slide" Target="/ppt/slides/slide5.xml" Id="Rf7bf236ff57c4043" /><Relationship Type="http://schemas.openxmlformats.org/officeDocument/2006/relationships/slide" Target="/ppt/slides/slide6.xml" Id="Rfa9e03fe691e4e00" /><Relationship Type="http://schemas.openxmlformats.org/officeDocument/2006/relationships/slide" Target="/ppt/slides/slide7.xml" Id="R9cc7319fdbe8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cccb21f84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2eef877cd442a" /><Relationship Type="http://schemas.openxmlformats.org/officeDocument/2006/relationships/theme" Target="/ppt/slideMasters/theme/theme1.xml" Id="Rf164032d7679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2eef877cd44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6bc1f9d0b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6c61f438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fd3f0bc49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7d54bcb5f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3438ae02c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ad52ec88f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6af79544d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