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ec36a8068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c4433cb834fb4"/>
  </p:sldMasterIdLst>
  <p:sldIdLst>
    <p:sldId xmlns:r="http://schemas.openxmlformats.org/officeDocument/2006/relationships" id="256" r:id="R4f8d65d1c397401a"/>
    <p:sldId xmlns:r="http://schemas.openxmlformats.org/officeDocument/2006/relationships" id="257" r:id="Re310f2b22c704595"/>
    <p:sldId xmlns:r="http://schemas.openxmlformats.org/officeDocument/2006/relationships" id="258" r:id="R1af1767a37cf4c31"/>
    <p:sldId xmlns:r="http://schemas.openxmlformats.org/officeDocument/2006/relationships" id="259" r:id="Rad4d432167504426"/>
    <p:sldId xmlns:r="http://schemas.openxmlformats.org/officeDocument/2006/relationships" id="260" r:id="R00d7525617f24b1b"/>
    <p:sldId xmlns:r="http://schemas.openxmlformats.org/officeDocument/2006/relationships" id="261" r:id="R06003e74283d493e"/>
    <p:sldId xmlns:r="http://schemas.openxmlformats.org/officeDocument/2006/relationships" id="262" r:id="R8333b8243e34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c4433cb834fb4" /><Relationship Type="http://schemas.openxmlformats.org/officeDocument/2006/relationships/slide" Target="/ppt/slides/slide1.xml" Id="R4f8d65d1c397401a" /><Relationship Type="http://schemas.openxmlformats.org/officeDocument/2006/relationships/slide" Target="/ppt/slides/slide2.xml" Id="Re310f2b22c704595" /><Relationship Type="http://schemas.openxmlformats.org/officeDocument/2006/relationships/slide" Target="/ppt/slides/slide3.xml" Id="R1af1767a37cf4c31" /><Relationship Type="http://schemas.openxmlformats.org/officeDocument/2006/relationships/slide" Target="/ppt/slides/slide4.xml" Id="Rad4d432167504426" /><Relationship Type="http://schemas.openxmlformats.org/officeDocument/2006/relationships/slide" Target="/ppt/slides/slide5.xml" Id="R00d7525617f24b1b" /><Relationship Type="http://schemas.openxmlformats.org/officeDocument/2006/relationships/slide" Target="/ppt/slides/slide6.xml" Id="R06003e74283d493e" /><Relationship Type="http://schemas.openxmlformats.org/officeDocument/2006/relationships/slide" Target="/ppt/slides/slide7.xml" Id="R8333b8243e34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49b5e648b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0113916d5485d" /><Relationship Type="http://schemas.openxmlformats.org/officeDocument/2006/relationships/theme" Target="/ppt/slideMasters/theme/theme1.xml" Id="R630d358ec205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40113916d5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4574a7e6f46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64c58804d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0689a9491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e0f9412fe42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4984d01b2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b41861b2742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39eb758b1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PREDATOR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PREDATOR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PREDATOR INVEST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PREDATOR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PREDATOR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PREDATOR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25 090 509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26 849 685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PREDATOR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NERLAND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 NERLAND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NERLAND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PREDATOR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Kransberget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993 174 513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PREDATOR INVEST AS</a:t>
            </a:r>
          </a:p>
        </p:txBody>
      </p:sp>
    </p:spTree>
  </p:cSld>
  <p:clrMapOvr>
    <a:masterClrMapping xmlns:a="http://schemas.openxmlformats.org/drawingml/2006/main"/>
  </p:clrMapOvr>
</p:sld>
</file>