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f497fbb46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6f062d6f94337"/>
  </p:sldMasterIdLst>
  <p:sldIdLst>
    <p:sldId xmlns:r="http://schemas.openxmlformats.org/officeDocument/2006/relationships" id="256" r:id="R2b8929dbc94b44b2"/>
    <p:sldId xmlns:r="http://schemas.openxmlformats.org/officeDocument/2006/relationships" id="257" r:id="R1f93cfe54d3a4b29"/>
    <p:sldId xmlns:r="http://schemas.openxmlformats.org/officeDocument/2006/relationships" id="258" r:id="R7d168d06daaf41fc"/>
    <p:sldId xmlns:r="http://schemas.openxmlformats.org/officeDocument/2006/relationships" id="259" r:id="Rbd5041e48025449b"/>
    <p:sldId xmlns:r="http://schemas.openxmlformats.org/officeDocument/2006/relationships" id="260" r:id="R50fb18ea363b43ed"/>
    <p:sldId xmlns:r="http://schemas.openxmlformats.org/officeDocument/2006/relationships" id="261" r:id="R53e7d5cb3f384310"/>
    <p:sldId xmlns:r="http://schemas.openxmlformats.org/officeDocument/2006/relationships" id="262" r:id="Ra40768a0850d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6f062d6f94337" /><Relationship Type="http://schemas.openxmlformats.org/officeDocument/2006/relationships/slide" Target="/ppt/slides/slide1.xml" Id="R2b8929dbc94b44b2" /><Relationship Type="http://schemas.openxmlformats.org/officeDocument/2006/relationships/slide" Target="/ppt/slides/slide2.xml" Id="R1f93cfe54d3a4b29" /><Relationship Type="http://schemas.openxmlformats.org/officeDocument/2006/relationships/slide" Target="/ppt/slides/slide3.xml" Id="R7d168d06daaf41fc" /><Relationship Type="http://schemas.openxmlformats.org/officeDocument/2006/relationships/slide" Target="/ppt/slides/slide4.xml" Id="Rbd5041e48025449b" /><Relationship Type="http://schemas.openxmlformats.org/officeDocument/2006/relationships/slide" Target="/ppt/slides/slide5.xml" Id="R50fb18ea363b43ed" /><Relationship Type="http://schemas.openxmlformats.org/officeDocument/2006/relationships/slide" Target="/ppt/slides/slide6.xml" Id="R53e7d5cb3f384310" /><Relationship Type="http://schemas.openxmlformats.org/officeDocument/2006/relationships/slide" Target="/ppt/slides/slide7.xml" Id="Ra40768a0850d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fc23f4a5a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243f15754920" /><Relationship Type="http://schemas.openxmlformats.org/officeDocument/2006/relationships/theme" Target="/ppt/slideMasters/theme/theme1.xml" Id="R19c0db67f264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9243f1575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0540ff41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c5707799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52691b06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f2ea9637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78f79b62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9ee5263f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06d419e4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