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a653cbf2f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fd077531b4a3a"/>
  </p:sldMasterIdLst>
  <p:sldIdLst>
    <p:sldId xmlns:r="http://schemas.openxmlformats.org/officeDocument/2006/relationships" id="256" r:id="R1db0c28746754add"/>
    <p:sldId xmlns:r="http://schemas.openxmlformats.org/officeDocument/2006/relationships" id="257" r:id="R112fa429c5d44635"/>
    <p:sldId xmlns:r="http://schemas.openxmlformats.org/officeDocument/2006/relationships" id="258" r:id="R6bd82abfdb844cd5"/>
    <p:sldId xmlns:r="http://schemas.openxmlformats.org/officeDocument/2006/relationships" id="259" r:id="R4ef493c4b90f4e6d"/>
    <p:sldId xmlns:r="http://schemas.openxmlformats.org/officeDocument/2006/relationships" id="260" r:id="R49717467f9434374"/>
    <p:sldId xmlns:r="http://schemas.openxmlformats.org/officeDocument/2006/relationships" id="261" r:id="Ra546fc8bfa4d41d7"/>
    <p:sldId xmlns:r="http://schemas.openxmlformats.org/officeDocument/2006/relationships" id="262" r:id="Rba2c473fee76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fd077531b4a3a" /><Relationship Type="http://schemas.openxmlformats.org/officeDocument/2006/relationships/slide" Target="/ppt/slides/slide1.xml" Id="R1db0c28746754add" /><Relationship Type="http://schemas.openxmlformats.org/officeDocument/2006/relationships/slide" Target="/ppt/slides/slide2.xml" Id="R112fa429c5d44635" /><Relationship Type="http://schemas.openxmlformats.org/officeDocument/2006/relationships/slide" Target="/ppt/slides/slide3.xml" Id="R6bd82abfdb844cd5" /><Relationship Type="http://schemas.openxmlformats.org/officeDocument/2006/relationships/slide" Target="/ppt/slides/slide4.xml" Id="R4ef493c4b90f4e6d" /><Relationship Type="http://schemas.openxmlformats.org/officeDocument/2006/relationships/slide" Target="/ppt/slides/slide5.xml" Id="R49717467f9434374" /><Relationship Type="http://schemas.openxmlformats.org/officeDocument/2006/relationships/slide" Target="/ppt/slides/slide6.xml" Id="Ra546fc8bfa4d41d7" /><Relationship Type="http://schemas.openxmlformats.org/officeDocument/2006/relationships/slide" Target="/ppt/slides/slide7.xml" Id="Rba2c473fee76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3ac5e8c4c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b70af2a241d3" /><Relationship Type="http://schemas.openxmlformats.org/officeDocument/2006/relationships/theme" Target="/ppt/slideMasters/theme/theme1.xml" Id="Rc40b8986b5b3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8b70af2a2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fb5f720a44c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d49f35b56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1a446ae7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d90476ca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1b70c9e9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53ef510c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681e0cf3f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LANCELOT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LANCELOT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74 838 510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1 212 156 111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1 212 425 672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MORGANA HOLDING 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993 229 865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LANCELOT HOLDING AS</a:t>
            </a:r>
          </a:p>
        </p:txBody>
      </p:sp>
    </p:spTree>
  </p:cSld>
  <p:clrMapOvr>
    <a:masterClrMapping xmlns:a="http://schemas.openxmlformats.org/drawingml/2006/main"/>
  </p:clrMapOvr>
</p:sld>
</file>