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405078f68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92cdb5b4045cc"/>
  </p:sldMasterIdLst>
  <p:sldIdLst>
    <p:sldId xmlns:r="http://schemas.openxmlformats.org/officeDocument/2006/relationships" id="256" r:id="Rca4efcd4e45c4511"/>
    <p:sldId xmlns:r="http://schemas.openxmlformats.org/officeDocument/2006/relationships" id="257" r:id="R8af76689b6704945"/>
    <p:sldId xmlns:r="http://schemas.openxmlformats.org/officeDocument/2006/relationships" id="258" r:id="R4fa077a38b4c45cc"/>
    <p:sldId xmlns:r="http://schemas.openxmlformats.org/officeDocument/2006/relationships" id="259" r:id="Rb06862c89a5b46b5"/>
    <p:sldId xmlns:r="http://schemas.openxmlformats.org/officeDocument/2006/relationships" id="260" r:id="R4ba75d7a54434b39"/>
    <p:sldId xmlns:r="http://schemas.openxmlformats.org/officeDocument/2006/relationships" id="261" r:id="R06679f28bb2a48a2"/>
    <p:sldId xmlns:r="http://schemas.openxmlformats.org/officeDocument/2006/relationships" id="262" r:id="R18c6974960c3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92cdb5b4045cc" /><Relationship Type="http://schemas.openxmlformats.org/officeDocument/2006/relationships/slide" Target="/ppt/slides/slide1.xml" Id="Rca4efcd4e45c4511" /><Relationship Type="http://schemas.openxmlformats.org/officeDocument/2006/relationships/slide" Target="/ppt/slides/slide2.xml" Id="R8af76689b6704945" /><Relationship Type="http://schemas.openxmlformats.org/officeDocument/2006/relationships/slide" Target="/ppt/slides/slide3.xml" Id="R4fa077a38b4c45cc" /><Relationship Type="http://schemas.openxmlformats.org/officeDocument/2006/relationships/slide" Target="/ppt/slides/slide4.xml" Id="Rb06862c89a5b46b5" /><Relationship Type="http://schemas.openxmlformats.org/officeDocument/2006/relationships/slide" Target="/ppt/slides/slide5.xml" Id="R4ba75d7a54434b39" /><Relationship Type="http://schemas.openxmlformats.org/officeDocument/2006/relationships/slide" Target="/ppt/slides/slide6.xml" Id="R06679f28bb2a48a2" /><Relationship Type="http://schemas.openxmlformats.org/officeDocument/2006/relationships/slide" Target="/ppt/slides/slide7.xml" Id="R18c6974960c3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6b553921f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b590b4968410b" /><Relationship Type="http://schemas.openxmlformats.org/officeDocument/2006/relationships/theme" Target="/ppt/slideMasters/theme/theme1.xml" Id="R05afbc25e595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b590b4968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daf726650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c544b7944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fab3d121e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7f3c47396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ed1bd9fb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d15adc5e4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643a52fe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SCHJØTT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26 481 848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EMIL NORDBERG FALSTER-SCHJØTT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