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97a9a5af3d47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93f573f75641e1"/>
  </p:sldMasterIdLst>
  <p:sldIdLst>
    <p:sldId xmlns:r="http://schemas.openxmlformats.org/officeDocument/2006/relationships" id="256" r:id="R8eceabf63fac4000"/>
    <p:sldId xmlns:r="http://schemas.openxmlformats.org/officeDocument/2006/relationships" id="257" r:id="R7428850325ce41d5"/>
    <p:sldId xmlns:r="http://schemas.openxmlformats.org/officeDocument/2006/relationships" id="258" r:id="R445476ff93184190"/>
    <p:sldId xmlns:r="http://schemas.openxmlformats.org/officeDocument/2006/relationships" id="259" r:id="Redb4026b093f4e0f"/>
    <p:sldId xmlns:r="http://schemas.openxmlformats.org/officeDocument/2006/relationships" id="260" r:id="Rd1bfc241c8124bdb"/>
    <p:sldId xmlns:r="http://schemas.openxmlformats.org/officeDocument/2006/relationships" id="261" r:id="R3a4828eeb5cb4bad"/>
    <p:sldId xmlns:r="http://schemas.openxmlformats.org/officeDocument/2006/relationships" id="262" r:id="Recb9109a88a544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93f573f75641e1" /><Relationship Type="http://schemas.openxmlformats.org/officeDocument/2006/relationships/slide" Target="/ppt/slides/slide1.xml" Id="R8eceabf63fac4000" /><Relationship Type="http://schemas.openxmlformats.org/officeDocument/2006/relationships/slide" Target="/ppt/slides/slide2.xml" Id="R7428850325ce41d5" /><Relationship Type="http://schemas.openxmlformats.org/officeDocument/2006/relationships/slide" Target="/ppt/slides/slide3.xml" Id="R445476ff93184190" /><Relationship Type="http://schemas.openxmlformats.org/officeDocument/2006/relationships/slide" Target="/ppt/slides/slide4.xml" Id="Redb4026b093f4e0f" /><Relationship Type="http://schemas.openxmlformats.org/officeDocument/2006/relationships/slide" Target="/ppt/slides/slide5.xml" Id="Rd1bfc241c8124bdb" /><Relationship Type="http://schemas.openxmlformats.org/officeDocument/2006/relationships/slide" Target="/ppt/slides/slide6.xml" Id="R3a4828eeb5cb4bad" /><Relationship Type="http://schemas.openxmlformats.org/officeDocument/2006/relationships/slide" Target="/ppt/slides/slide7.xml" Id="Recb9109a88a544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1c7f2803e4a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377d1922d4956" /><Relationship Type="http://schemas.openxmlformats.org/officeDocument/2006/relationships/theme" Target="/ppt/slideMasters/theme/theme1.xml" Id="Rce2e27c73dff4e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e377d1922d495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cca93e73243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1f71a55154b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d39780fb664d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3c14db7b34a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3ce2c330642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6b12dd3d2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c2738a4bb44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SIFO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SIFO INVEST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14 116 575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64 374 429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65 450 397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BODIL FOSSUM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MARIANNE FOSSUM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Jørgenstuvegen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993 289 299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SIFO INVEST AS</a:t>
            </a:r>
          </a:p>
        </p:txBody>
      </p:sp>
    </p:spTree>
  </p:cSld>
  <p:clrMapOvr>
    <a:masterClrMapping xmlns:a="http://schemas.openxmlformats.org/drawingml/2006/main"/>
  </p:clrMapOvr>
</p:sld>
</file>