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5b5f1a6a4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73718ad64422d"/>
  </p:sldMasterIdLst>
  <p:sldIdLst>
    <p:sldId xmlns:r="http://schemas.openxmlformats.org/officeDocument/2006/relationships" id="256" r:id="Rb6606cce613d45b1"/>
    <p:sldId xmlns:r="http://schemas.openxmlformats.org/officeDocument/2006/relationships" id="257" r:id="Rc9b78f3841204ac2"/>
    <p:sldId xmlns:r="http://schemas.openxmlformats.org/officeDocument/2006/relationships" id="258" r:id="Rdd1eb05f69f04e6a"/>
    <p:sldId xmlns:r="http://schemas.openxmlformats.org/officeDocument/2006/relationships" id="259" r:id="Reea8944a98c74ebb"/>
    <p:sldId xmlns:r="http://schemas.openxmlformats.org/officeDocument/2006/relationships" id="260" r:id="Rf18a5f6b2290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73718ad64422d" /><Relationship Type="http://schemas.openxmlformats.org/officeDocument/2006/relationships/slide" Target="/ppt/slides/slide1.xml" Id="Rb6606cce613d45b1" /><Relationship Type="http://schemas.openxmlformats.org/officeDocument/2006/relationships/slide" Target="/ppt/slides/slide2.xml" Id="Rc9b78f3841204ac2" /><Relationship Type="http://schemas.openxmlformats.org/officeDocument/2006/relationships/slide" Target="/ppt/slides/slide3.xml" Id="Rdd1eb05f69f04e6a" /><Relationship Type="http://schemas.openxmlformats.org/officeDocument/2006/relationships/slide" Target="/ppt/slides/slide4.xml" Id="Reea8944a98c74ebb" /><Relationship Type="http://schemas.openxmlformats.org/officeDocument/2006/relationships/slide" Target="/ppt/slides/slide5.xml" Id="Rf18a5f6b2290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97d78e363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44027faa4a2c" /><Relationship Type="http://schemas.openxmlformats.org/officeDocument/2006/relationships/theme" Target="/ppt/slideMasters/theme/theme1.xml" Id="R089b9844b8e9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044027faa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334021e6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1f06e042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61ec0fa5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b565f1e40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b5e10406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