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607e2d0c334b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12f55a7594c4f"/>
  </p:sldMasterIdLst>
  <p:sldIdLst>
    <p:sldId xmlns:r="http://schemas.openxmlformats.org/officeDocument/2006/relationships" id="256" r:id="R02525076c4ea4316"/>
    <p:sldId xmlns:r="http://schemas.openxmlformats.org/officeDocument/2006/relationships" id="257" r:id="R7ebbdc466b664b6f"/>
    <p:sldId xmlns:r="http://schemas.openxmlformats.org/officeDocument/2006/relationships" id="258" r:id="R4e9e6ad56da744b5"/>
    <p:sldId xmlns:r="http://schemas.openxmlformats.org/officeDocument/2006/relationships" id="259" r:id="R9f9b9fbec0b647e8"/>
    <p:sldId xmlns:r="http://schemas.openxmlformats.org/officeDocument/2006/relationships" id="260" r:id="R0aff74d4ae474b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12f55a7594c4f" /><Relationship Type="http://schemas.openxmlformats.org/officeDocument/2006/relationships/slide" Target="/ppt/slides/slide1.xml" Id="R02525076c4ea4316" /><Relationship Type="http://schemas.openxmlformats.org/officeDocument/2006/relationships/slide" Target="/ppt/slides/slide2.xml" Id="R7ebbdc466b664b6f" /><Relationship Type="http://schemas.openxmlformats.org/officeDocument/2006/relationships/slide" Target="/ppt/slides/slide3.xml" Id="R4e9e6ad56da744b5" /><Relationship Type="http://schemas.openxmlformats.org/officeDocument/2006/relationships/slide" Target="/ppt/slides/slide4.xml" Id="R9f9b9fbec0b647e8" /><Relationship Type="http://schemas.openxmlformats.org/officeDocument/2006/relationships/slide" Target="/ppt/slides/slide5.xml" Id="R0aff74d4ae474b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477954e0145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61e32efbb40e7" /><Relationship Type="http://schemas.openxmlformats.org/officeDocument/2006/relationships/theme" Target="/ppt/slideMasters/theme/theme1.xml" Id="R0a626de4b172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f61e32efbb40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1db715ad349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f2633ef78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928b3dc364a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aaf6011c248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0f1e3e59a42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SØR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Arne Walskaar, Skonnertveien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tor.arne@walskaar.com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