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31a96b262c48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1db05646aa4e90"/>
  </p:sldMasterIdLst>
  <p:sldIdLst>
    <p:sldId xmlns:r="http://schemas.openxmlformats.org/officeDocument/2006/relationships" id="256" r:id="R0c11622f071b4e42"/>
    <p:sldId xmlns:r="http://schemas.openxmlformats.org/officeDocument/2006/relationships" id="257" r:id="R42249013559f46f9"/>
    <p:sldId xmlns:r="http://schemas.openxmlformats.org/officeDocument/2006/relationships" id="258" r:id="Re3a20a5cd37b4bde"/>
    <p:sldId xmlns:r="http://schemas.openxmlformats.org/officeDocument/2006/relationships" id="259" r:id="Rbac568539d544327"/>
    <p:sldId xmlns:r="http://schemas.openxmlformats.org/officeDocument/2006/relationships" id="260" r:id="R36452b0b17c545c0"/>
    <p:sldId xmlns:r="http://schemas.openxmlformats.org/officeDocument/2006/relationships" id="261" r:id="R0e721b9c6cb54b63"/>
    <p:sldId xmlns:r="http://schemas.openxmlformats.org/officeDocument/2006/relationships" id="262" r:id="R40ef7131031048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db05646aa4e90" /><Relationship Type="http://schemas.openxmlformats.org/officeDocument/2006/relationships/slide" Target="/ppt/slides/slide1.xml" Id="R0c11622f071b4e42" /><Relationship Type="http://schemas.openxmlformats.org/officeDocument/2006/relationships/slide" Target="/ppt/slides/slide2.xml" Id="R42249013559f46f9" /><Relationship Type="http://schemas.openxmlformats.org/officeDocument/2006/relationships/slide" Target="/ppt/slides/slide3.xml" Id="Re3a20a5cd37b4bde" /><Relationship Type="http://schemas.openxmlformats.org/officeDocument/2006/relationships/slide" Target="/ppt/slides/slide4.xml" Id="Rbac568539d544327" /><Relationship Type="http://schemas.openxmlformats.org/officeDocument/2006/relationships/slide" Target="/ppt/slides/slide5.xml" Id="R36452b0b17c545c0" /><Relationship Type="http://schemas.openxmlformats.org/officeDocument/2006/relationships/slide" Target="/ppt/slides/slide6.xml" Id="R0e721b9c6cb54b63" /><Relationship Type="http://schemas.openxmlformats.org/officeDocument/2006/relationships/slide" Target="/ppt/slides/slide7.xml" Id="R40ef7131031048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1c53d48ea44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8ccc0c907491e" /><Relationship Type="http://schemas.openxmlformats.org/officeDocument/2006/relationships/theme" Target="/ppt/slideMasters/theme/theme1.xml" Id="Rf6260b4322744e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98ccc0c90749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fd83cd7f843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4316fe0eb47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64edf71714b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e89e058ae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4b3fef3d546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83b4afa3a4a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95be45d0949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TOHAGUTU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TOHAGUTU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TOHAGUTU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TOHAGUTU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TOHAGUTU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TOHAGUTU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525 361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999 555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TOHAGUTU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HAVNÅS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TOHAGUTU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 Eiendom AS, c/o Endre Havnås, Kongens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993 368 334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TOHAGUTU AS</a:t>
            </a:r>
          </a:p>
        </p:txBody>
      </p:sp>
    </p:spTree>
  </p:cSld>
  <p:clrMapOvr>
    <a:masterClrMapping xmlns:a="http://schemas.openxmlformats.org/drawingml/2006/main"/>
  </p:clrMapOvr>
</p:sld>
</file>