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15f3e587143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490448f0514814"/>
  </p:sldMasterIdLst>
  <p:sldIdLst>
    <p:sldId xmlns:r="http://schemas.openxmlformats.org/officeDocument/2006/relationships" id="256" r:id="R17e8b559930543f0"/>
    <p:sldId xmlns:r="http://schemas.openxmlformats.org/officeDocument/2006/relationships" id="257" r:id="R89dcf55257b64eaf"/>
    <p:sldId xmlns:r="http://schemas.openxmlformats.org/officeDocument/2006/relationships" id="258" r:id="Re953075941fa4f1b"/>
    <p:sldId xmlns:r="http://schemas.openxmlformats.org/officeDocument/2006/relationships" id="259" r:id="R53ff5a56e8f84f08"/>
    <p:sldId xmlns:r="http://schemas.openxmlformats.org/officeDocument/2006/relationships" id="260" r:id="Ref8bc459a4a8437b"/>
    <p:sldId xmlns:r="http://schemas.openxmlformats.org/officeDocument/2006/relationships" id="261" r:id="R4420f2417f794f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90448f0514814" /><Relationship Type="http://schemas.openxmlformats.org/officeDocument/2006/relationships/slide" Target="/ppt/slides/slide1.xml" Id="R17e8b559930543f0" /><Relationship Type="http://schemas.openxmlformats.org/officeDocument/2006/relationships/slide" Target="/ppt/slides/slide2.xml" Id="R89dcf55257b64eaf" /><Relationship Type="http://schemas.openxmlformats.org/officeDocument/2006/relationships/slide" Target="/ppt/slides/slide3.xml" Id="Re953075941fa4f1b" /><Relationship Type="http://schemas.openxmlformats.org/officeDocument/2006/relationships/slide" Target="/ppt/slides/slide4.xml" Id="R53ff5a56e8f84f08" /><Relationship Type="http://schemas.openxmlformats.org/officeDocument/2006/relationships/slide" Target="/ppt/slides/slide5.xml" Id="Ref8bc459a4a8437b" /><Relationship Type="http://schemas.openxmlformats.org/officeDocument/2006/relationships/slide" Target="/ppt/slides/slide6.xml" Id="R4420f2417f794f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d429044f7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5a4fe39414156" /><Relationship Type="http://schemas.openxmlformats.org/officeDocument/2006/relationships/theme" Target="/ppt/slideMasters/theme/theme1.xml" Id="Ra12fc711453e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5a4fe3941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50b185ee2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f93b221bc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4b051df86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bdf33a2684c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8d5b3c5ef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f47e35017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BROTHERS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993 377 791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