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37060d623542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127d79e6114727"/>
  </p:sldMasterIdLst>
  <p:sldIdLst>
    <p:sldId xmlns:r="http://schemas.openxmlformats.org/officeDocument/2006/relationships" id="256" r:id="R0fbca4bc1aad4c7a"/>
    <p:sldId xmlns:r="http://schemas.openxmlformats.org/officeDocument/2006/relationships" id="257" r:id="R102a10e488404820"/>
    <p:sldId xmlns:r="http://schemas.openxmlformats.org/officeDocument/2006/relationships" id="258" r:id="R11f4a2e649ac469d"/>
    <p:sldId xmlns:r="http://schemas.openxmlformats.org/officeDocument/2006/relationships" id="259" r:id="R82b052d704bb4fec"/>
    <p:sldId xmlns:r="http://schemas.openxmlformats.org/officeDocument/2006/relationships" id="260" r:id="R3565ffea8a8a4fd3"/>
    <p:sldId xmlns:r="http://schemas.openxmlformats.org/officeDocument/2006/relationships" id="261" r:id="R02558c7396874ac4"/>
    <p:sldId xmlns:r="http://schemas.openxmlformats.org/officeDocument/2006/relationships" id="262" r:id="Raa6620bc50ce43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27d79e6114727" /><Relationship Type="http://schemas.openxmlformats.org/officeDocument/2006/relationships/slide" Target="/ppt/slides/slide1.xml" Id="R0fbca4bc1aad4c7a" /><Relationship Type="http://schemas.openxmlformats.org/officeDocument/2006/relationships/slide" Target="/ppt/slides/slide2.xml" Id="R102a10e488404820" /><Relationship Type="http://schemas.openxmlformats.org/officeDocument/2006/relationships/slide" Target="/ppt/slides/slide3.xml" Id="R11f4a2e649ac469d" /><Relationship Type="http://schemas.openxmlformats.org/officeDocument/2006/relationships/slide" Target="/ppt/slides/slide4.xml" Id="R82b052d704bb4fec" /><Relationship Type="http://schemas.openxmlformats.org/officeDocument/2006/relationships/slide" Target="/ppt/slides/slide5.xml" Id="R3565ffea8a8a4fd3" /><Relationship Type="http://schemas.openxmlformats.org/officeDocument/2006/relationships/slide" Target="/ppt/slides/slide6.xml" Id="R02558c7396874ac4" /><Relationship Type="http://schemas.openxmlformats.org/officeDocument/2006/relationships/slide" Target="/ppt/slides/slide7.xml" Id="Raa6620bc50ce43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b99dfa43ae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7f65a7b90487d" /><Relationship Type="http://schemas.openxmlformats.org/officeDocument/2006/relationships/theme" Target="/ppt/slideMasters/theme/theme1.xml" Id="Rb80b6244741a4c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97f65a7b9048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ed71029fa4c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e13d4d58741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f2edc329f4d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dbe50d24345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e26122eea48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d962c593a45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139ba1c3b4c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NOVASLI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NOVASLI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NOVASLI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NOVASLI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NOVASLI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NOVASLI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−201 129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1 695 074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48 560 078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60 627 494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NOVASLI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TUNAAL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NOVASLI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Åsterudsletta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68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ktunaal@online.no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993 383 813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NOVASLI AS</a:t>
            </a:r>
          </a:p>
        </p:txBody>
      </p:sp>
    </p:spTree>
  </p:cSld>
  <p:clrMapOvr>
    <a:masterClrMapping xmlns:a="http://schemas.openxmlformats.org/drawingml/2006/main"/>
  </p:clrMapOvr>
</p:sld>
</file>