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9decb39e3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a17f98b21d4f61"/>
  </p:sldMasterIdLst>
  <p:sldIdLst>
    <p:sldId xmlns:r="http://schemas.openxmlformats.org/officeDocument/2006/relationships" id="256" r:id="Rd693d93e55524003"/>
    <p:sldId xmlns:r="http://schemas.openxmlformats.org/officeDocument/2006/relationships" id="257" r:id="Rb22663d26c104600"/>
    <p:sldId xmlns:r="http://schemas.openxmlformats.org/officeDocument/2006/relationships" id="258" r:id="Rda98c32ba5fa498c"/>
    <p:sldId xmlns:r="http://schemas.openxmlformats.org/officeDocument/2006/relationships" id="259" r:id="Rfe3e411732894a68"/>
    <p:sldId xmlns:r="http://schemas.openxmlformats.org/officeDocument/2006/relationships" id="260" r:id="Rc637171162f048cb"/>
    <p:sldId xmlns:r="http://schemas.openxmlformats.org/officeDocument/2006/relationships" id="261" r:id="Red1a3fcfc1324a1c"/>
    <p:sldId xmlns:r="http://schemas.openxmlformats.org/officeDocument/2006/relationships" id="262" r:id="R23b3c6c656c24e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17f98b21d4f61" /><Relationship Type="http://schemas.openxmlformats.org/officeDocument/2006/relationships/slide" Target="/ppt/slides/slide1.xml" Id="Rd693d93e55524003" /><Relationship Type="http://schemas.openxmlformats.org/officeDocument/2006/relationships/slide" Target="/ppt/slides/slide2.xml" Id="Rb22663d26c104600" /><Relationship Type="http://schemas.openxmlformats.org/officeDocument/2006/relationships/slide" Target="/ppt/slides/slide3.xml" Id="Rda98c32ba5fa498c" /><Relationship Type="http://schemas.openxmlformats.org/officeDocument/2006/relationships/slide" Target="/ppt/slides/slide4.xml" Id="Rfe3e411732894a68" /><Relationship Type="http://schemas.openxmlformats.org/officeDocument/2006/relationships/slide" Target="/ppt/slides/slide5.xml" Id="Rc637171162f048cb" /><Relationship Type="http://schemas.openxmlformats.org/officeDocument/2006/relationships/slide" Target="/ppt/slides/slide6.xml" Id="Red1a3fcfc1324a1c" /><Relationship Type="http://schemas.openxmlformats.org/officeDocument/2006/relationships/slide" Target="/ppt/slides/slide7.xml" Id="R23b3c6c656c24e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42bd69b49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abfe52ead4085" /><Relationship Type="http://schemas.openxmlformats.org/officeDocument/2006/relationships/theme" Target="/ppt/slideMasters/theme/theme1.xml" Id="R1dcfb877adf44d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abfe52ead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c2d060a442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0fba4b326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b6933a757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b55963f3e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8e9abc46847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cf945457a49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7936cdd17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216 051 000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4 119 432 000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BØMMELØY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SKÅRETREBOEN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TOREI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 IV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ZAHLAHUSET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993 418 307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AS</a:t>
            </a:r>
          </a:p>
        </p:txBody>
      </p:sp>
    </p:spTree>
  </p:cSld>
  <p:clrMapOvr>
    <a:masterClrMapping xmlns:a="http://schemas.openxmlformats.org/drawingml/2006/main"/>
  </p:clrMapOvr>
</p:sld>
</file>