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e6d7ae718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69384787d4bb8"/>
  </p:sldMasterIdLst>
  <p:sldIdLst>
    <p:sldId xmlns:r="http://schemas.openxmlformats.org/officeDocument/2006/relationships" id="256" r:id="Rf5f2c4d6f01e4689"/>
    <p:sldId xmlns:r="http://schemas.openxmlformats.org/officeDocument/2006/relationships" id="257" r:id="R7f97bdf57391408c"/>
    <p:sldId xmlns:r="http://schemas.openxmlformats.org/officeDocument/2006/relationships" id="258" r:id="Rccc9e9c2f8d34297"/>
    <p:sldId xmlns:r="http://schemas.openxmlformats.org/officeDocument/2006/relationships" id="259" r:id="Rc482b18732b6495e"/>
    <p:sldId xmlns:r="http://schemas.openxmlformats.org/officeDocument/2006/relationships" id="260" r:id="R3f44723b2e2143c0"/>
    <p:sldId xmlns:r="http://schemas.openxmlformats.org/officeDocument/2006/relationships" id="261" r:id="Ra6dfc642f69e47c3"/>
    <p:sldId xmlns:r="http://schemas.openxmlformats.org/officeDocument/2006/relationships" id="262" r:id="Rf514e753250a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69384787d4bb8" /><Relationship Type="http://schemas.openxmlformats.org/officeDocument/2006/relationships/slide" Target="/ppt/slides/slide1.xml" Id="Rf5f2c4d6f01e4689" /><Relationship Type="http://schemas.openxmlformats.org/officeDocument/2006/relationships/slide" Target="/ppt/slides/slide2.xml" Id="R7f97bdf57391408c" /><Relationship Type="http://schemas.openxmlformats.org/officeDocument/2006/relationships/slide" Target="/ppt/slides/slide3.xml" Id="Rccc9e9c2f8d34297" /><Relationship Type="http://schemas.openxmlformats.org/officeDocument/2006/relationships/slide" Target="/ppt/slides/slide4.xml" Id="Rc482b18732b6495e" /><Relationship Type="http://schemas.openxmlformats.org/officeDocument/2006/relationships/slide" Target="/ppt/slides/slide5.xml" Id="R3f44723b2e2143c0" /><Relationship Type="http://schemas.openxmlformats.org/officeDocument/2006/relationships/slide" Target="/ppt/slides/slide6.xml" Id="Ra6dfc642f69e47c3" /><Relationship Type="http://schemas.openxmlformats.org/officeDocument/2006/relationships/slide" Target="/ppt/slides/slide7.xml" Id="Rf514e753250a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55d43690f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a04425e84d07" /><Relationship Type="http://schemas.openxmlformats.org/officeDocument/2006/relationships/theme" Target="/ppt/slideMasters/theme/theme1.xml" Id="R24487a3f6706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ba04425e8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958141f1c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5da2bc20e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ab2732e0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d1e25f2f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324e1b89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8fc2914a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41a71bce6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