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9a87d9716440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35b71c8d194de3"/>
  </p:sldMasterIdLst>
  <p:sldIdLst>
    <p:sldId xmlns:r="http://schemas.openxmlformats.org/officeDocument/2006/relationships" id="256" r:id="R7284b72b08d343f4"/>
    <p:sldId xmlns:r="http://schemas.openxmlformats.org/officeDocument/2006/relationships" id="257" r:id="R06e7a9b06d9d4b1b"/>
    <p:sldId xmlns:r="http://schemas.openxmlformats.org/officeDocument/2006/relationships" id="258" r:id="R1e19ef7494fe4755"/>
    <p:sldId xmlns:r="http://schemas.openxmlformats.org/officeDocument/2006/relationships" id="259" r:id="R684b78eae20b4f8e"/>
    <p:sldId xmlns:r="http://schemas.openxmlformats.org/officeDocument/2006/relationships" id="260" r:id="R2a057e85802d4c42"/>
    <p:sldId xmlns:r="http://schemas.openxmlformats.org/officeDocument/2006/relationships" id="261" r:id="R6e6f8607e6c64a9b"/>
    <p:sldId xmlns:r="http://schemas.openxmlformats.org/officeDocument/2006/relationships" id="262" r:id="R271633fb62bb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5b71c8d194de3" /><Relationship Type="http://schemas.openxmlformats.org/officeDocument/2006/relationships/slide" Target="/ppt/slides/slide1.xml" Id="R7284b72b08d343f4" /><Relationship Type="http://schemas.openxmlformats.org/officeDocument/2006/relationships/slide" Target="/ppt/slides/slide2.xml" Id="R06e7a9b06d9d4b1b" /><Relationship Type="http://schemas.openxmlformats.org/officeDocument/2006/relationships/slide" Target="/ppt/slides/slide3.xml" Id="R1e19ef7494fe4755" /><Relationship Type="http://schemas.openxmlformats.org/officeDocument/2006/relationships/slide" Target="/ppt/slides/slide4.xml" Id="R684b78eae20b4f8e" /><Relationship Type="http://schemas.openxmlformats.org/officeDocument/2006/relationships/slide" Target="/ppt/slides/slide5.xml" Id="R2a057e85802d4c42" /><Relationship Type="http://schemas.openxmlformats.org/officeDocument/2006/relationships/slide" Target="/ppt/slides/slide6.xml" Id="R6e6f8607e6c64a9b" /><Relationship Type="http://schemas.openxmlformats.org/officeDocument/2006/relationships/slide" Target="/ppt/slides/slide7.xml" Id="R271633fb62bb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b985820b7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61ea7d1ee4c5c" /><Relationship Type="http://schemas.openxmlformats.org/officeDocument/2006/relationships/theme" Target="/ppt/slideMasters/theme/theme1.xml" Id="Ra36ff59baccd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61ea7d1ee4c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d9355c5b543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e58f7b5e147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f309c18574e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8469dfa724e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abec97be1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80b906c0344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b732d7041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BRUTUS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8 406 141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8 439 215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NITTER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BRUTUS CAPITAL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993 427 322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AS</a:t>
            </a:r>
          </a:p>
        </p:txBody>
      </p:sp>
    </p:spTree>
  </p:cSld>
  <p:clrMapOvr>
    <a:masterClrMapping xmlns:a="http://schemas.openxmlformats.org/drawingml/2006/main"/>
  </p:clrMapOvr>
</p:sld>
</file>